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3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FE6250-7FDB-4975-B58A-3E1ED3156EFB}" v="5" dt="2024-07-08T06:11:19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77FE6250-7FDB-4975-B58A-3E1ED3156EFB}"/>
    <pc:docChg chg="custSel modSld">
      <pc:chgData name="Otala Satu" userId="ff35b7ed-affc-4bd3-9adb-9e13c62a365e" providerId="ADAL" clId="{77FE6250-7FDB-4975-B58A-3E1ED3156EFB}" dt="2024-07-08T06:11:19.843" v="7" actId="5736"/>
      <pc:docMkLst>
        <pc:docMk/>
      </pc:docMkLst>
      <pc:sldChg chg="delSp modSp mod">
        <pc:chgData name="Otala Satu" userId="ff35b7ed-affc-4bd3-9adb-9e13c62a365e" providerId="ADAL" clId="{77FE6250-7FDB-4975-B58A-3E1ED3156EFB}" dt="2024-07-08T06:11:19.843" v="7" actId="5736"/>
        <pc:sldMkLst>
          <pc:docMk/>
          <pc:sldMk cId="4085363564" sldId="2145706036"/>
        </pc:sldMkLst>
        <pc:spChg chg="del">
          <ac:chgData name="Otala Satu" userId="ff35b7ed-affc-4bd3-9adb-9e13c62a365e" providerId="ADAL" clId="{77FE6250-7FDB-4975-B58A-3E1ED3156EFB}" dt="2024-07-08T06:10:22" v="6" actId="478"/>
          <ac:spMkLst>
            <pc:docMk/>
            <pc:sldMk cId="4085363564" sldId="2145706036"/>
            <ac:spMk id="2" creationId="{D023FD11-1C6B-4A3B-A077-823A750D866C}"/>
          </ac:spMkLst>
        </pc:spChg>
        <pc:spChg chg="mod">
          <ac:chgData name="Otala Satu" userId="ff35b7ed-affc-4bd3-9adb-9e13c62a365e" providerId="ADAL" clId="{77FE6250-7FDB-4975-B58A-3E1ED3156EFB}" dt="2024-07-08T06:11:19.843" v="7" actId="5736"/>
          <ac:spMkLst>
            <pc:docMk/>
            <pc:sldMk cId="4085363564" sldId="2145706036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77FE6250-7FDB-4975-B58A-3E1ED3156EFB}" dt="2024-07-08T06:11:19.843" v="7" actId="5736"/>
          <ac:graphicFrameMkLst>
            <pc:docMk/>
            <pc:sldMk cId="4085363564" sldId="2145706036"/>
            <ac:graphicFrameMk id="3" creationId="{5E93B661-9BE3-8890-4B6E-4B88D24602E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Total (n=1000)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Taul1!$A$2:$A$11</c:f>
              <c:strCache>
                <c:ptCount val="10"/>
                <c:pt idx="0">
                  <c:v>Vasara</c:v>
                </c:pt>
                <c:pt idx="1">
                  <c:v>Ruuvimeisseli</c:v>
                </c:pt>
                <c:pt idx="2">
                  <c:v>Tikkaat</c:v>
                </c:pt>
                <c:pt idx="3">
                  <c:v>Porakone</c:v>
                </c:pt>
                <c:pt idx="4">
                  <c:v>Jakoavain</c:v>
                </c:pt>
                <c:pt idx="5">
                  <c:v>Saha</c:v>
                </c:pt>
                <c:pt idx="6">
                  <c:v>Kuusiokoloavain</c:v>
                </c:pt>
                <c:pt idx="7">
                  <c:v>Pihdit</c:v>
                </c:pt>
                <c:pt idx="8">
                  <c:v>Ruuvinväännin</c:v>
                </c:pt>
                <c:pt idx="9">
                  <c:v>Kirves</c:v>
                </c:pt>
              </c:strCache>
            </c:strRef>
          </c:cat>
          <c:val>
            <c:numRef>
              <c:f>Taul1!$B$2:$B$11</c:f>
              <c:numCache>
                <c:formatCode>0%</c:formatCode>
                <c:ptCount val="10"/>
                <c:pt idx="0">
                  <c:v>0.79900000000000004</c:v>
                </c:pt>
                <c:pt idx="1">
                  <c:v>0.68299999999999994</c:v>
                </c:pt>
                <c:pt idx="2">
                  <c:v>0.33299999999999996</c:v>
                </c:pt>
                <c:pt idx="3">
                  <c:v>0.32200000000000001</c:v>
                </c:pt>
                <c:pt idx="4">
                  <c:v>0.187</c:v>
                </c:pt>
                <c:pt idx="5">
                  <c:v>0.16800000000000001</c:v>
                </c:pt>
                <c:pt idx="6">
                  <c:v>0.14300000000000002</c:v>
                </c:pt>
                <c:pt idx="7">
                  <c:v>0.126</c:v>
                </c:pt>
                <c:pt idx="8">
                  <c:v>0.115</c:v>
                </c:pt>
                <c:pt idx="9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B1-428C-9792-766F6E1AD4D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Mies (n=505)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Taul1!$A$2:$A$11</c:f>
              <c:strCache>
                <c:ptCount val="10"/>
                <c:pt idx="0">
                  <c:v>Vasara</c:v>
                </c:pt>
                <c:pt idx="1">
                  <c:v>Ruuvimeisseli</c:v>
                </c:pt>
                <c:pt idx="2">
                  <c:v>Tikkaat</c:v>
                </c:pt>
                <c:pt idx="3">
                  <c:v>Porakone</c:v>
                </c:pt>
                <c:pt idx="4">
                  <c:v>Jakoavain</c:v>
                </c:pt>
                <c:pt idx="5">
                  <c:v>Saha</c:v>
                </c:pt>
                <c:pt idx="6">
                  <c:v>Kuusiokoloavain</c:v>
                </c:pt>
                <c:pt idx="7">
                  <c:v>Pihdit</c:v>
                </c:pt>
                <c:pt idx="8">
                  <c:v>Ruuvinväännin</c:v>
                </c:pt>
                <c:pt idx="9">
                  <c:v>Kirves</c:v>
                </c:pt>
              </c:strCache>
            </c:strRef>
          </c:cat>
          <c:val>
            <c:numRef>
              <c:f>Taul1!$C$2:$C$11</c:f>
              <c:numCache>
                <c:formatCode>0%</c:formatCode>
                <c:ptCount val="10"/>
                <c:pt idx="0">
                  <c:v>0.74851485148514851</c:v>
                </c:pt>
                <c:pt idx="1">
                  <c:v>0.61386138613861385</c:v>
                </c:pt>
                <c:pt idx="2">
                  <c:v>0.27128712871287131</c:v>
                </c:pt>
                <c:pt idx="3">
                  <c:v>0.33069306930693065</c:v>
                </c:pt>
                <c:pt idx="4">
                  <c:v>0.22178217821782176</c:v>
                </c:pt>
                <c:pt idx="5">
                  <c:v>0.23762376237623761</c:v>
                </c:pt>
                <c:pt idx="6">
                  <c:v>0.12079207920792079</c:v>
                </c:pt>
                <c:pt idx="7">
                  <c:v>0.1603960396039604</c:v>
                </c:pt>
                <c:pt idx="8">
                  <c:v>0.14455445544554457</c:v>
                </c:pt>
                <c:pt idx="9">
                  <c:v>0.100990099009901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B1-428C-9792-766F6E1AD4D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Nainen (n=493)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Taul1!$A$2:$A$11</c:f>
              <c:strCache>
                <c:ptCount val="10"/>
                <c:pt idx="0">
                  <c:v>Vasara</c:v>
                </c:pt>
                <c:pt idx="1">
                  <c:v>Ruuvimeisseli</c:v>
                </c:pt>
                <c:pt idx="2">
                  <c:v>Tikkaat</c:v>
                </c:pt>
                <c:pt idx="3">
                  <c:v>Porakone</c:v>
                </c:pt>
                <c:pt idx="4">
                  <c:v>Jakoavain</c:v>
                </c:pt>
                <c:pt idx="5">
                  <c:v>Saha</c:v>
                </c:pt>
                <c:pt idx="6">
                  <c:v>Kuusiokoloavain</c:v>
                </c:pt>
                <c:pt idx="7">
                  <c:v>Pihdit</c:v>
                </c:pt>
                <c:pt idx="8">
                  <c:v>Ruuvinväännin</c:v>
                </c:pt>
                <c:pt idx="9">
                  <c:v>Kirves</c:v>
                </c:pt>
              </c:strCache>
            </c:strRef>
          </c:cat>
          <c:val>
            <c:numRef>
              <c:f>Taul1!$D$2:$D$11</c:f>
              <c:numCache>
                <c:formatCode>0%</c:formatCode>
                <c:ptCount val="10"/>
                <c:pt idx="0">
                  <c:v>0.84989858012170383</c:v>
                </c:pt>
                <c:pt idx="1">
                  <c:v>0.75253549695740363</c:v>
                </c:pt>
                <c:pt idx="2">
                  <c:v>0.39553752535496955</c:v>
                </c:pt>
                <c:pt idx="3">
                  <c:v>0.31440162271805272</c:v>
                </c:pt>
                <c:pt idx="4">
                  <c:v>0.15010141987829614</c:v>
                </c:pt>
                <c:pt idx="5">
                  <c:v>9.7363083164300215E-2</c:v>
                </c:pt>
                <c:pt idx="6">
                  <c:v>0.16632860040567951</c:v>
                </c:pt>
                <c:pt idx="7">
                  <c:v>9.1277890466531439E-2</c:v>
                </c:pt>
                <c:pt idx="8">
                  <c:v>8.5192697768762676E-2</c:v>
                </c:pt>
                <c:pt idx="9">
                  <c:v>4.8681541582150108E-2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B1-428C-9792-766F6E1AD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5181183"/>
        <c:axId val="85181599"/>
      </c:barChart>
      <c:catAx>
        <c:axId val="8518118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599"/>
        <c:crosses val="autoZero"/>
        <c:auto val="1"/>
        <c:lblAlgn val="ctr"/>
        <c:lblOffset val="100"/>
        <c:noMultiLvlLbl val="0"/>
      </c:catAx>
      <c:valAx>
        <c:axId val="8518159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518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883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187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58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9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8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56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6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6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5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54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3736" y="926288"/>
            <a:ext cx="9899648" cy="26243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Minkä työkalun pitäisi löytyä jokaisesta taloudesta?</a:t>
            </a:r>
            <a:endParaRPr lang="en-GB" sz="800" b="1" kern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5E93B661-9BE3-8890-4B6E-4B88D24602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9381371"/>
              </p:ext>
            </p:extLst>
          </p:nvPr>
        </p:nvGraphicFramePr>
        <p:xfrm>
          <a:off x="538480" y="1290320"/>
          <a:ext cx="10779760" cy="5279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536356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2024-07-08T06:08:18Z</dcterms:created>
  <dcterms:modified xsi:type="dcterms:W3CDTF">2024-07-08T06:11:22Z</dcterms:modified>
</cp:coreProperties>
</file>