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4"/>
    <p:sldMasterId id="2147483756" r:id="rId5"/>
    <p:sldMasterId id="2147483775" r:id="rId6"/>
    <p:sldMasterId id="2147483795" r:id="rId7"/>
    <p:sldMasterId id="2147483814" r:id="rId8"/>
  </p:sldMasterIdLst>
  <p:notesMasterIdLst>
    <p:notesMasterId r:id="rId23"/>
  </p:notesMasterIdLst>
  <p:handoutMasterIdLst>
    <p:handoutMasterId r:id="rId24"/>
  </p:handoutMasterIdLst>
  <p:sldIdLst>
    <p:sldId id="428" r:id="rId9"/>
    <p:sldId id="353" r:id="rId10"/>
    <p:sldId id="355" r:id="rId11"/>
    <p:sldId id="357" r:id="rId12"/>
    <p:sldId id="359" r:id="rId13"/>
    <p:sldId id="361" r:id="rId14"/>
    <p:sldId id="445" r:id="rId15"/>
    <p:sldId id="363" r:id="rId16"/>
    <p:sldId id="455" r:id="rId17"/>
    <p:sldId id="365" r:id="rId18"/>
    <p:sldId id="450" r:id="rId19"/>
    <p:sldId id="449" r:id="rId20"/>
    <p:sldId id="270" r:id="rId21"/>
    <p:sldId id="272" r:id="rId2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05B2A8-3C17-144F-8A34-65420CF5DB9C}" v="57" dt="2024-10-30T10:40:05.962"/>
    <p1510:client id="{976F41FA-A798-09A4-41E1-E39849DA6D84}" v="12" dt="2024-10-30T10:29:21.724"/>
    <p1510:client id="{B024D7B8-D3E5-46A1-B1CD-CFBC322BF45C}" v="9" dt="2024-10-30T10:38:30.3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30"/>
    <p:restoredTop sz="94694"/>
  </p:normalViewPr>
  <p:slideViewPr>
    <p:cSldViewPr snapToGrid="0">
      <p:cViewPr>
        <p:scale>
          <a:sx n="66" d="100"/>
          <a:sy n="66" d="100"/>
        </p:scale>
        <p:origin x="360" y="13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iina Pulkkinen" userId="S::pauliina.pulkkinen@chamber.fi::af8b1fda-88e2-4846-a95e-ddf24976b6a2" providerId="AD" clId="Web-{B024D7B8-D3E5-46A1-B1CD-CFBC322BF45C}"/>
    <pc:docChg chg="modSld">
      <pc:chgData name="Pauliina Pulkkinen" userId="S::pauliina.pulkkinen@chamber.fi::af8b1fda-88e2-4846-a95e-ddf24976b6a2" providerId="AD" clId="Web-{B024D7B8-D3E5-46A1-B1CD-CFBC322BF45C}" dt="2024-10-30T10:38:30.377" v="9" actId="20577"/>
      <pc:docMkLst>
        <pc:docMk/>
      </pc:docMkLst>
      <pc:sldChg chg="modSp">
        <pc:chgData name="Pauliina Pulkkinen" userId="S::pauliina.pulkkinen@chamber.fi::af8b1fda-88e2-4846-a95e-ddf24976b6a2" providerId="AD" clId="Web-{B024D7B8-D3E5-46A1-B1CD-CFBC322BF45C}" dt="2024-10-30T10:37:53.454" v="0" actId="20577"/>
        <pc:sldMkLst>
          <pc:docMk/>
          <pc:sldMk cId="1659780023" sldId="361"/>
        </pc:sldMkLst>
        <pc:spChg chg="mod">
          <ac:chgData name="Pauliina Pulkkinen" userId="S::pauliina.pulkkinen@chamber.fi::af8b1fda-88e2-4846-a95e-ddf24976b6a2" providerId="AD" clId="Web-{B024D7B8-D3E5-46A1-B1CD-CFBC322BF45C}" dt="2024-10-30T10:37:53.454" v="0" actId="20577"/>
          <ac:spMkLst>
            <pc:docMk/>
            <pc:sldMk cId="1659780023" sldId="361"/>
            <ac:spMk id="4" creationId="{00000000-0000-0000-0000-000000000000}"/>
          </ac:spMkLst>
        </pc:spChg>
      </pc:sldChg>
      <pc:sldChg chg="modSp">
        <pc:chgData name="Pauliina Pulkkinen" userId="S::pauliina.pulkkinen@chamber.fi::af8b1fda-88e2-4846-a95e-ddf24976b6a2" providerId="AD" clId="Web-{B024D7B8-D3E5-46A1-B1CD-CFBC322BF45C}" dt="2024-10-30T10:38:30.377" v="9" actId="20577"/>
        <pc:sldMkLst>
          <pc:docMk/>
          <pc:sldMk cId="412258910" sldId="445"/>
        </pc:sldMkLst>
        <pc:spChg chg="mod">
          <ac:chgData name="Pauliina Pulkkinen" userId="S::pauliina.pulkkinen@chamber.fi::af8b1fda-88e2-4846-a95e-ddf24976b6a2" providerId="AD" clId="Web-{B024D7B8-D3E5-46A1-B1CD-CFBC322BF45C}" dt="2024-10-30T10:38:30.377" v="9" actId="20577"/>
          <ac:spMkLst>
            <pc:docMk/>
            <pc:sldMk cId="412258910" sldId="445"/>
            <ac:spMk id="2" creationId="{2F647D24-CDD6-E2A7-E8A2-BD5EE4787F1F}"/>
          </ac:spMkLst>
        </pc:spChg>
      </pc:sldChg>
      <pc:sldChg chg="modSp">
        <pc:chgData name="Pauliina Pulkkinen" userId="S::pauliina.pulkkinen@chamber.fi::af8b1fda-88e2-4846-a95e-ddf24976b6a2" providerId="AD" clId="Web-{B024D7B8-D3E5-46A1-B1CD-CFBC322BF45C}" dt="2024-10-30T10:38:16.376" v="7" actId="20577"/>
        <pc:sldMkLst>
          <pc:docMk/>
          <pc:sldMk cId="2898993163" sldId="455"/>
        </pc:sldMkLst>
        <pc:spChg chg="mod">
          <ac:chgData name="Pauliina Pulkkinen" userId="S::pauliina.pulkkinen@chamber.fi::af8b1fda-88e2-4846-a95e-ddf24976b6a2" providerId="AD" clId="Web-{B024D7B8-D3E5-46A1-B1CD-CFBC322BF45C}" dt="2024-10-30T10:38:16.376" v="7" actId="20577"/>
          <ac:spMkLst>
            <pc:docMk/>
            <pc:sldMk cId="2898993163" sldId="455"/>
            <ac:spMk id="2" creationId="{209567A5-7A31-2457-ACF7-1652E7455057}"/>
          </ac:spMkLst>
        </pc:spChg>
      </pc:sldChg>
    </pc:docChg>
  </pc:docChgLst>
  <pc:docChgLst>
    <pc:chgData name="Maria Miala" userId="54cd9eaa-578d-4a86-8290-0d7db67d8eb8" providerId="ADAL" clId="{0305B2A8-3C17-144F-8A34-65420CF5DB9C}"/>
    <pc:docChg chg="undo custSel addSld delSld modSld sldOrd">
      <pc:chgData name="Maria Miala" userId="54cd9eaa-578d-4a86-8290-0d7db67d8eb8" providerId="ADAL" clId="{0305B2A8-3C17-144F-8A34-65420CF5DB9C}" dt="2024-10-30T10:40:05.962" v="144"/>
      <pc:docMkLst>
        <pc:docMk/>
      </pc:docMkLst>
      <pc:sldChg chg="del">
        <pc:chgData name="Maria Miala" userId="54cd9eaa-578d-4a86-8290-0d7db67d8eb8" providerId="ADAL" clId="{0305B2A8-3C17-144F-8A34-65420CF5DB9C}" dt="2024-10-28T12:33:22.637" v="57" actId="2696"/>
        <pc:sldMkLst>
          <pc:docMk/>
          <pc:sldMk cId="3011504764" sldId="266"/>
        </pc:sldMkLst>
      </pc:sldChg>
      <pc:sldChg chg="del">
        <pc:chgData name="Maria Miala" userId="54cd9eaa-578d-4a86-8290-0d7db67d8eb8" providerId="ADAL" clId="{0305B2A8-3C17-144F-8A34-65420CF5DB9C}" dt="2024-10-28T12:33:09.929" v="55" actId="2696"/>
        <pc:sldMkLst>
          <pc:docMk/>
          <pc:sldMk cId="4147288820" sldId="268"/>
        </pc:sldMkLst>
      </pc:sldChg>
      <pc:sldChg chg="add">
        <pc:chgData name="Maria Miala" userId="54cd9eaa-578d-4a86-8290-0d7db67d8eb8" providerId="ADAL" clId="{0305B2A8-3C17-144F-8A34-65420CF5DB9C}" dt="2024-10-28T12:33:29.431" v="58"/>
        <pc:sldMkLst>
          <pc:docMk/>
          <pc:sldMk cId="868765258" sldId="270"/>
        </pc:sldMkLst>
      </pc:sldChg>
      <pc:sldChg chg="del">
        <pc:chgData name="Maria Miala" userId="54cd9eaa-578d-4a86-8290-0d7db67d8eb8" providerId="ADAL" clId="{0305B2A8-3C17-144F-8A34-65420CF5DB9C}" dt="2024-10-28T12:33:17.744" v="56" actId="2696"/>
        <pc:sldMkLst>
          <pc:docMk/>
          <pc:sldMk cId="3150917825" sldId="270"/>
        </pc:sldMkLst>
      </pc:sldChg>
      <pc:sldChg chg="del">
        <pc:chgData name="Maria Miala" userId="54cd9eaa-578d-4a86-8290-0d7db67d8eb8" providerId="ADAL" clId="{0305B2A8-3C17-144F-8A34-65420CF5DB9C}" dt="2024-10-28T12:33:37.909" v="59" actId="2696"/>
        <pc:sldMkLst>
          <pc:docMk/>
          <pc:sldMk cId="764125092" sldId="272"/>
        </pc:sldMkLst>
      </pc:sldChg>
      <pc:sldChg chg="add">
        <pc:chgData name="Maria Miala" userId="54cd9eaa-578d-4a86-8290-0d7db67d8eb8" providerId="ADAL" clId="{0305B2A8-3C17-144F-8A34-65420CF5DB9C}" dt="2024-10-28T12:33:42.180" v="60"/>
        <pc:sldMkLst>
          <pc:docMk/>
          <pc:sldMk cId="1417694871" sldId="272"/>
        </pc:sldMkLst>
      </pc:sldChg>
      <pc:sldChg chg="del ord">
        <pc:chgData name="Maria Miala" userId="54cd9eaa-578d-4a86-8290-0d7db67d8eb8" providerId="ADAL" clId="{0305B2A8-3C17-144F-8A34-65420CF5DB9C}" dt="2024-10-30T09:17:27.120" v="76" actId="2696"/>
        <pc:sldMkLst>
          <pc:docMk/>
          <pc:sldMk cId="1755277701" sldId="274"/>
        </pc:sldMkLst>
      </pc:sldChg>
      <pc:sldChg chg="del">
        <pc:chgData name="Maria Miala" userId="54cd9eaa-578d-4a86-8290-0d7db67d8eb8" providerId="ADAL" clId="{0305B2A8-3C17-144F-8A34-65420CF5DB9C}" dt="2024-10-30T09:17:27.260" v="77" actId="2696"/>
        <pc:sldMkLst>
          <pc:docMk/>
          <pc:sldMk cId="3160127084" sldId="276"/>
        </pc:sldMkLst>
      </pc:sldChg>
      <pc:sldChg chg="del">
        <pc:chgData name="Maria Miala" userId="54cd9eaa-578d-4a86-8290-0d7db67d8eb8" providerId="ADAL" clId="{0305B2A8-3C17-144F-8A34-65420CF5DB9C}" dt="2024-10-28T12:26:48.351" v="28" actId="2696"/>
        <pc:sldMkLst>
          <pc:docMk/>
          <pc:sldMk cId="4213159206" sldId="278"/>
        </pc:sldMkLst>
      </pc:sldChg>
      <pc:sldChg chg="del">
        <pc:chgData name="Maria Miala" userId="54cd9eaa-578d-4a86-8290-0d7db67d8eb8" providerId="ADAL" clId="{0305B2A8-3C17-144F-8A34-65420CF5DB9C}" dt="2024-10-28T12:26:50.086" v="29" actId="2696"/>
        <pc:sldMkLst>
          <pc:docMk/>
          <pc:sldMk cId="2451050714" sldId="280"/>
        </pc:sldMkLst>
      </pc:sldChg>
      <pc:sldChg chg="del">
        <pc:chgData name="Maria Miala" userId="54cd9eaa-578d-4a86-8290-0d7db67d8eb8" providerId="ADAL" clId="{0305B2A8-3C17-144F-8A34-65420CF5DB9C}" dt="2024-10-28T12:26:51.130" v="30" actId="2696"/>
        <pc:sldMkLst>
          <pc:docMk/>
          <pc:sldMk cId="1842022517" sldId="282"/>
        </pc:sldMkLst>
      </pc:sldChg>
      <pc:sldChg chg="del">
        <pc:chgData name="Maria Miala" userId="54cd9eaa-578d-4a86-8290-0d7db67d8eb8" providerId="ADAL" clId="{0305B2A8-3C17-144F-8A34-65420CF5DB9C}" dt="2024-10-30T09:17:27.420" v="78" actId="2696"/>
        <pc:sldMkLst>
          <pc:docMk/>
          <pc:sldMk cId="3038827275" sldId="284"/>
        </pc:sldMkLst>
      </pc:sldChg>
      <pc:sldChg chg="del">
        <pc:chgData name="Maria Miala" userId="54cd9eaa-578d-4a86-8290-0d7db67d8eb8" providerId="ADAL" clId="{0305B2A8-3C17-144F-8A34-65420CF5DB9C}" dt="2024-10-28T12:26:25.692" v="21" actId="2696"/>
        <pc:sldMkLst>
          <pc:docMk/>
          <pc:sldMk cId="1376262879" sldId="285"/>
        </pc:sldMkLst>
      </pc:sldChg>
      <pc:sldChg chg="del">
        <pc:chgData name="Maria Miala" userId="54cd9eaa-578d-4a86-8290-0d7db67d8eb8" providerId="ADAL" clId="{0305B2A8-3C17-144F-8A34-65420CF5DB9C}" dt="2024-10-28T12:26:58.150" v="31" actId="2696"/>
        <pc:sldMkLst>
          <pc:docMk/>
          <pc:sldMk cId="3891747813" sldId="286"/>
        </pc:sldMkLst>
      </pc:sldChg>
      <pc:sldChg chg="del">
        <pc:chgData name="Maria Miala" userId="54cd9eaa-578d-4a86-8290-0d7db67d8eb8" providerId="ADAL" clId="{0305B2A8-3C17-144F-8A34-65420CF5DB9C}" dt="2024-10-28T12:26:26.191" v="24" actId="2696"/>
        <pc:sldMkLst>
          <pc:docMk/>
          <pc:sldMk cId="3886725628" sldId="287"/>
        </pc:sldMkLst>
      </pc:sldChg>
      <pc:sldChg chg="del">
        <pc:chgData name="Maria Miala" userId="54cd9eaa-578d-4a86-8290-0d7db67d8eb8" providerId="ADAL" clId="{0305B2A8-3C17-144F-8A34-65420CF5DB9C}" dt="2024-10-28T12:26:58.787" v="32" actId="2696"/>
        <pc:sldMkLst>
          <pc:docMk/>
          <pc:sldMk cId="906416738" sldId="288"/>
        </pc:sldMkLst>
      </pc:sldChg>
      <pc:sldChg chg="del">
        <pc:chgData name="Maria Miala" userId="54cd9eaa-578d-4a86-8290-0d7db67d8eb8" providerId="ADAL" clId="{0305B2A8-3C17-144F-8A34-65420CF5DB9C}" dt="2024-10-28T12:27:00.214" v="33" actId="2696"/>
        <pc:sldMkLst>
          <pc:docMk/>
          <pc:sldMk cId="3126697038" sldId="290"/>
        </pc:sldMkLst>
      </pc:sldChg>
      <pc:sldChg chg="del">
        <pc:chgData name="Maria Miala" userId="54cd9eaa-578d-4a86-8290-0d7db67d8eb8" providerId="ADAL" clId="{0305B2A8-3C17-144F-8A34-65420CF5DB9C}" dt="2024-10-28T12:27:01.586" v="34" actId="2696"/>
        <pc:sldMkLst>
          <pc:docMk/>
          <pc:sldMk cId="3128704361" sldId="292"/>
        </pc:sldMkLst>
      </pc:sldChg>
      <pc:sldChg chg="del">
        <pc:chgData name="Maria Miala" userId="54cd9eaa-578d-4a86-8290-0d7db67d8eb8" providerId="ADAL" clId="{0305B2A8-3C17-144F-8A34-65420CF5DB9C}" dt="2024-10-28T12:27:03.040" v="35" actId="2696"/>
        <pc:sldMkLst>
          <pc:docMk/>
          <pc:sldMk cId="842478939" sldId="294"/>
        </pc:sldMkLst>
      </pc:sldChg>
      <pc:sldChg chg="del">
        <pc:chgData name="Maria Miala" userId="54cd9eaa-578d-4a86-8290-0d7db67d8eb8" providerId="ADAL" clId="{0305B2A8-3C17-144F-8A34-65420CF5DB9C}" dt="2024-10-30T09:17:27.576" v="79" actId="2696"/>
        <pc:sldMkLst>
          <pc:docMk/>
          <pc:sldMk cId="3195117560" sldId="296"/>
        </pc:sldMkLst>
      </pc:sldChg>
      <pc:sldChg chg="del">
        <pc:chgData name="Maria Miala" userId="54cd9eaa-578d-4a86-8290-0d7db67d8eb8" providerId="ADAL" clId="{0305B2A8-3C17-144F-8A34-65420CF5DB9C}" dt="2024-10-30T09:17:27.731" v="80" actId="2696"/>
        <pc:sldMkLst>
          <pc:docMk/>
          <pc:sldMk cId="1270524334" sldId="298"/>
        </pc:sldMkLst>
      </pc:sldChg>
      <pc:sldChg chg="del">
        <pc:chgData name="Maria Miala" userId="54cd9eaa-578d-4a86-8290-0d7db67d8eb8" providerId="ADAL" clId="{0305B2A8-3C17-144F-8A34-65420CF5DB9C}" dt="2024-10-28T12:27:07.533" v="36" actId="2696"/>
        <pc:sldMkLst>
          <pc:docMk/>
          <pc:sldMk cId="2693115446" sldId="300"/>
        </pc:sldMkLst>
      </pc:sldChg>
      <pc:sldChg chg="del">
        <pc:chgData name="Maria Miala" userId="54cd9eaa-578d-4a86-8290-0d7db67d8eb8" providerId="ADAL" clId="{0305B2A8-3C17-144F-8A34-65420CF5DB9C}" dt="2024-10-30T09:17:27.923" v="81" actId="2696"/>
        <pc:sldMkLst>
          <pc:docMk/>
          <pc:sldMk cId="3847282907" sldId="302"/>
        </pc:sldMkLst>
      </pc:sldChg>
      <pc:sldChg chg="del">
        <pc:chgData name="Maria Miala" userId="54cd9eaa-578d-4a86-8290-0d7db67d8eb8" providerId="ADAL" clId="{0305B2A8-3C17-144F-8A34-65420CF5DB9C}" dt="2024-10-28T12:27:11.428" v="37" actId="2696"/>
        <pc:sldMkLst>
          <pc:docMk/>
          <pc:sldMk cId="3358161919" sldId="304"/>
        </pc:sldMkLst>
      </pc:sldChg>
      <pc:sldChg chg="del">
        <pc:chgData name="Maria Miala" userId="54cd9eaa-578d-4a86-8290-0d7db67d8eb8" providerId="ADAL" clId="{0305B2A8-3C17-144F-8A34-65420CF5DB9C}" dt="2024-10-28T12:27:13.121" v="38" actId="2696"/>
        <pc:sldMkLst>
          <pc:docMk/>
          <pc:sldMk cId="2562385378" sldId="306"/>
        </pc:sldMkLst>
      </pc:sldChg>
      <pc:sldChg chg="del">
        <pc:chgData name="Maria Miala" userId="54cd9eaa-578d-4a86-8290-0d7db67d8eb8" providerId="ADAL" clId="{0305B2A8-3C17-144F-8A34-65420CF5DB9C}" dt="2024-10-28T12:27:14.184" v="39" actId="2696"/>
        <pc:sldMkLst>
          <pc:docMk/>
          <pc:sldMk cId="1981149643" sldId="308"/>
        </pc:sldMkLst>
      </pc:sldChg>
      <pc:sldChg chg="del">
        <pc:chgData name="Maria Miala" userId="54cd9eaa-578d-4a86-8290-0d7db67d8eb8" providerId="ADAL" clId="{0305B2A8-3C17-144F-8A34-65420CF5DB9C}" dt="2024-10-30T09:17:28.688" v="83" actId="2696"/>
        <pc:sldMkLst>
          <pc:docMk/>
          <pc:sldMk cId="2029832900" sldId="310"/>
        </pc:sldMkLst>
      </pc:sldChg>
      <pc:sldChg chg="del">
        <pc:chgData name="Maria Miala" userId="54cd9eaa-578d-4a86-8290-0d7db67d8eb8" providerId="ADAL" clId="{0305B2A8-3C17-144F-8A34-65420CF5DB9C}" dt="2024-10-30T09:17:28.878" v="84" actId="2696"/>
        <pc:sldMkLst>
          <pc:docMk/>
          <pc:sldMk cId="229559594" sldId="312"/>
        </pc:sldMkLst>
      </pc:sldChg>
      <pc:sldChg chg="del">
        <pc:chgData name="Maria Miala" userId="54cd9eaa-578d-4a86-8290-0d7db67d8eb8" providerId="ADAL" clId="{0305B2A8-3C17-144F-8A34-65420CF5DB9C}" dt="2024-10-30T09:17:29.029" v="85" actId="2696"/>
        <pc:sldMkLst>
          <pc:docMk/>
          <pc:sldMk cId="3403022710" sldId="343"/>
        </pc:sldMkLst>
      </pc:sldChg>
      <pc:sldChg chg="add del modNotesTx">
        <pc:chgData name="Maria Miala" userId="54cd9eaa-578d-4a86-8290-0d7db67d8eb8" providerId="ADAL" clId="{0305B2A8-3C17-144F-8A34-65420CF5DB9C}" dt="2024-10-30T09:52:43.843" v="103" actId="20577"/>
        <pc:sldMkLst>
          <pc:docMk/>
          <pc:sldMk cId="907214184" sldId="353"/>
        </pc:sldMkLst>
      </pc:sldChg>
      <pc:sldChg chg="add del modNotesTx">
        <pc:chgData name="Maria Miala" userId="54cd9eaa-578d-4a86-8290-0d7db67d8eb8" providerId="ADAL" clId="{0305B2A8-3C17-144F-8A34-65420CF5DB9C}" dt="2024-10-30T09:52:46.292" v="105" actId="20577"/>
        <pc:sldMkLst>
          <pc:docMk/>
          <pc:sldMk cId="3931700503" sldId="355"/>
        </pc:sldMkLst>
      </pc:sldChg>
      <pc:sldChg chg="add del modNotesTx">
        <pc:chgData name="Maria Miala" userId="54cd9eaa-578d-4a86-8290-0d7db67d8eb8" providerId="ADAL" clId="{0305B2A8-3C17-144F-8A34-65420CF5DB9C}" dt="2024-10-30T09:52:48.812" v="107" actId="20577"/>
        <pc:sldMkLst>
          <pc:docMk/>
          <pc:sldMk cId="3172664389" sldId="357"/>
        </pc:sldMkLst>
      </pc:sldChg>
      <pc:sldChg chg="add del modNotesTx">
        <pc:chgData name="Maria Miala" userId="54cd9eaa-578d-4a86-8290-0d7db67d8eb8" providerId="ADAL" clId="{0305B2A8-3C17-144F-8A34-65420CF5DB9C}" dt="2024-10-30T09:52:50.753" v="109" actId="20577"/>
        <pc:sldMkLst>
          <pc:docMk/>
          <pc:sldMk cId="1425253187" sldId="359"/>
        </pc:sldMkLst>
      </pc:sldChg>
      <pc:sldChg chg="add del modNotesTx">
        <pc:chgData name="Maria Miala" userId="54cd9eaa-578d-4a86-8290-0d7db67d8eb8" providerId="ADAL" clId="{0305B2A8-3C17-144F-8A34-65420CF5DB9C}" dt="2024-10-30T09:52:52.348" v="111" actId="20577"/>
        <pc:sldMkLst>
          <pc:docMk/>
          <pc:sldMk cId="1659780023" sldId="361"/>
        </pc:sldMkLst>
      </pc:sldChg>
      <pc:sldChg chg="add del modNotesTx">
        <pc:chgData name="Maria Miala" userId="54cd9eaa-578d-4a86-8290-0d7db67d8eb8" providerId="ADAL" clId="{0305B2A8-3C17-144F-8A34-65420CF5DB9C}" dt="2024-10-30T09:52:55.182" v="113" actId="20577"/>
        <pc:sldMkLst>
          <pc:docMk/>
          <pc:sldMk cId="3165727404" sldId="363"/>
        </pc:sldMkLst>
      </pc:sldChg>
      <pc:sldChg chg="add del modNotesTx">
        <pc:chgData name="Maria Miala" userId="54cd9eaa-578d-4a86-8290-0d7db67d8eb8" providerId="ADAL" clId="{0305B2A8-3C17-144F-8A34-65420CF5DB9C}" dt="2024-10-30T09:52:58.031" v="115" actId="20577"/>
        <pc:sldMkLst>
          <pc:docMk/>
          <pc:sldMk cId="3905063359" sldId="365"/>
        </pc:sldMkLst>
      </pc:sldChg>
      <pc:sldChg chg="del">
        <pc:chgData name="Maria Miala" userId="54cd9eaa-578d-4a86-8290-0d7db67d8eb8" providerId="ADAL" clId="{0305B2A8-3C17-144F-8A34-65420CF5DB9C}" dt="2024-10-28T12:30:49.938" v="43" actId="2696"/>
        <pc:sldMkLst>
          <pc:docMk/>
          <pc:sldMk cId="903916645" sldId="367"/>
        </pc:sldMkLst>
      </pc:sldChg>
      <pc:sldChg chg="del">
        <pc:chgData name="Maria Miala" userId="54cd9eaa-578d-4a86-8290-0d7db67d8eb8" providerId="ADAL" clId="{0305B2A8-3C17-144F-8A34-65420CF5DB9C}" dt="2024-10-30T09:17:31.262" v="90" actId="2696"/>
        <pc:sldMkLst>
          <pc:docMk/>
          <pc:sldMk cId="1950186362" sldId="369"/>
        </pc:sldMkLst>
      </pc:sldChg>
      <pc:sldChg chg="del">
        <pc:chgData name="Maria Miala" userId="54cd9eaa-578d-4a86-8290-0d7db67d8eb8" providerId="ADAL" clId="{0305B2A8-3C17-144F-8A34-65420CF5DB9C}" dt="2024-10-28T12:31:57.830" v="44" actId="2696"/>
        <pc:sldMkLst>
          <pc:docMk/>
          <pc:sldMk cId="2242063937" sldId="371"/>
        </pc:sldMkLst>
      </pc:sldChg>
      <pc:sldChg chg="del">
        <pc:chgData name="Maria Miala" userId="54cd9eaa-578d-4a86-8290-0d7db67d8eb8" providerId="ADAL" clId="{0305B2A8-3C17-144F-8A34-65420CF5DB9C}" dt="2024-10-28T12:32:00.659" v="45" actId="2696"/>
        <pc:sldMkLst>
          <pc:docMk/>
          <pc:sldMk cId="1872075065" sldId="373"/>
        </pc:sldMkLst>
      </pc:sldChg>
      <pc:sldChg chg="del">
        <pc:chgData name="Maria Miala" userId="54cd9eaa-578d-4a86-8290-0d7db67d8eb8" providerId="ADAL" clId="{0305B2A8-3C17-144F-8A34-65420CF5DB9C}" dt="2024-10-30T09:17:31.617" v="91" actId="2696"/>
        <pc:sldMkLst>
          <pc:docMk/>
          <pc:sldMk cId="371257732" sldId="375"/>
        </pc:sldMkLst>
      </pc:sldChg>
      <pc:sldChg chg="del">
        <pc:chgData name="Maria Miala" userId="54cd9eaa-578d-4a86-8290-0d7db67d8eb8" providerId="ADAL" clId="{0305B2A8-3C17-144F-8A34-65420CF5DB9C}" dt="2024-10-28T12:32:07.114" v="46" actId="2696"/>
        <pc:sldMkLst>
          <pc:docMk/>
          <pc:sldMk cId="1013191738" sldId="377"/>
        </pc:sldMkLst>
      </pc:sldChg>
      <pc:sldChg chg="del">
        <pc:chgData name="Maria Miala" userId="54cd9eaa-578d-4a86-8290-0d7db67d8eb8" providerId="ADAL" clId="{0305B2A8-3C17-144F-8A34-65420CF5DB9C}" dt="2024-10-28T12:32:10.277" v="47" actId="2696"/>
        <pc:sldMkLst>
          <pc:docMk/>
          <pc:sldMk cId="3587363764" sldId="379"/>
        </pc:sldMkLst>
      </pc:sldChg>
      <pc:sldChg chg="del">
        <pc:chgData name="Maria Miala" userId="54cd9eaa-578d-4a86-8290-0d7db67d8eb8" providerId="ADAL" clId="{0305B2A8-3C17-144F-8A34-65420CF5DB9C}" dt="2024-10-30T09:17:32.236" v="92" actId="2696"/>
        <pc:sldMkLst>
          <pc:docMk/>
          <pc:sldMk cId="2947735743" sldId="381"/>
        </pc:sldMkLst>
      </pc:sldChg>
      <pc:sldChg chg="del">
        <pc:chgData name="Maria Miala" userId="54cd9eaa-578d-4a86-8290-0d7db67d8eb8" providerId="ADAL" clId="{0305B2A8-3C17-144F-8A34-65420CF5DB9C}" dt="2024-10-28T12:32:16.600" v="48" actId="2696"/>
        <pc:sldMkLst>
          <pc:docMk/>
          <pc:sldMk cId="1697835403" sldId="383"/>
        </pc:sldMkLst>
      </pc:sldChg>
      <pc:sldChg chg="del">
        <pc:chgData name="Maria Miala" userId="54cd9eaa-578d-4a86-8290-0d7db67d8eb8" providerId="ADAL" clId="{0305B2A8-3C17-144F-8A34-65420CF5DB9C}" dt="2024-10-30T09:17:17.147" v="75" actId="2696"/>
        <pc:sldMkLst>
          <pc:docMk/>
          <pc:sldMk cId="1247478736" sldId="385"/>
        </pc:sldMkLst>
      </pc:sldChg>
      <pc:sldChg chg="del">
        <pc:chgData name="Maria Miala" userId="54cd9eaa-578d-4a86-8290-0d7db67d8eb8" providerId="ADAL" clId="{0305B2A8-3C17-144F-8A34-65420CF5DB9C}" dt="2024-10-28T12:32:22.222" v="49" actId="2696"/>
        <pc:sldMkLst>
          <pc:docMk/>
          <pc:sldMk cId="2395594862" sldId="387"/>
        </pc:sldMkLst>
      </pc:sldChg>
      <pc:sldChg chg="del">
        <pc:chgData name="Maria Miala" userId="54cd9eaa-578d-4a86-8290-0d7db67d8eb8" providerId="ADAL" clId="{0305B2A8-3C17-144F-8A34-65420CF5DB9C}" dt="2024-10-28T12:32:36.678" v="52" actId="2696"/>
        <pc:sldMkLst>
          <pc:docMk/>
          <pc:sldMk cId="1154477438" sldId="389"/>
        </pc:sldMkLst>
      </pc:sldChg>
      <pc:sldChg chg="del">
        <pc:chgData name="Maria Miala" userId="54cd9eaa-578d-4a86-8290-0d7db67d8eb8" providerId="ADAL" clId="{0305B2A8-3C17-144F-8A34-65420CF5DB9C}" dt="2024-10-28T12:32:26.466" v="50" actId="2696"/>
        <pc:sldMkLst>
          <pc:docMk/>
          <pc:sldMk cId="1280119666" sldId="391"/>
        </pc:sldMkLst>
      </pc:sldChg>
      <pc:sldChg chg="del">
        <pc:chgData name="Maria Miala" userId="54cd9eaa-578d-4a86-8290-0d7db67d8eb8" providerId="ADAL" clId="{0305B2A8-3C17-144F-8A34-65420CF5DB9C}" dt="2024-10-28T12:32:31.812" v="51" actId="2696"/>
        <pc:sldMkLst>
          <pc:docMk/>
          <pc:sldMk cId="1918963016" sldId="393"/>
        </pc:sldMkLst>
      </pc:sldChg>
      <pc:sldChg chg="del">
        <pc:chgData name="Maria Miala" userId="54cd9eaa-578d-4a86-8290-0d7db67d8eb8" providerId="ADAL" clId="{0305B2A8-3C17-144F-8A34-65420CF5DB9C}" dt="2024-10-28T12:26:22.511" v="1" actId="2696"/>
        <pc:sldMkLst>
          <pc:docMk/>
          <pc:sldMk cId="498168807" sldId="395"/>
        </pc:sldMkLst>
      </pc:sldChg>
      <pc:sldChg chg="del">
        <pc:chgData name="Maria Miala" userId="54cd9eaa-578d-4a86-8290-0d7db67d8eb8" providerId="ADAL" clId="{0305B2A8-3C17-144F-8A34-65420CF5DB9C}" dt="2024-10-28T12:26:22.770" v="2" actId="2696"/>
        <pc:sldMkLst>
          <pc:docMk/>
          <pc:sldMk cId="8706097" sldId="429"/>
        </pc:sldMkLst>
      </pc:sldChg>
      <pc:sldChg chg="del">
        <pc:chgData name="Maria Miala" userId="54cd9eaa-578d-4a86-8290-0d7db67d8eb8" providerId="ADAL" clId="{0305B2A8-3C17-144F-8A34-65420CF5DB9C}" dt="2024-10-28T12:26:22.046" v="0" actId="2696"/>
        <pc:sldMkLst>
          <pc:docMk/>
          <pc:sldMk cId="448759042" sldId="430"/>
        </pc:sldMkLst>
      </pc:sldChg>
      <pc:sldChg chg="del">
        <pc:chgData name="Maria Miala" userId="54cd9eaa-578d-4a86-8290-0d7db67d8eb8" providerId="ADAL" clId="{0305B2A8-3C17-144F-8A34-65420CF5DB9C}" dt="2024-10-28T12:26:22.946" v="3" actId="2696"/>
        <pc:sldMkLst>
          <pc:docMk/>
          <pc:sldMk cId="1442568773" sldId="431"/>
        </pc:sldMkLst>
      </pc:sldChg>
      <pc:sldChg chg="del">
        <pc:chgData name="Maria Miala" userId="54cd9eaa-578d-4a86-8290-0d7db67d8eb8" providerId="ADAL" clId="{0305B2A8-3C17-144F-8A34-65420CF5DB9C}" dt="2024-10-28T12:26:23.083" v="4" actId="2696"/>
        <pc:sldMkLst>
          <pc:docMk/>
          <pc:sldMk cId="2087038831" sldId="432"/>
        </pc:sldMkLst>
      </pc:sldChg>
      <pc:sldChg chg="del">
        <pc:chgData name="Maria Miala" userId="54cd9eaa-578d-4a86-8290-0d7db67d8eb8" providerId="ADAL" clId="{0305B2A8-3C17-144F-8A34-65420CF5DB9C}" dt="2024-10-28T12:26:23.232" v="5" actId="2696"/>
        <pc:sldMkLst>
          <pc:docMk/>
          <pc:sldMk cId="2306753487" sldId="433"/>
        </pc:sldMkLst>
      </pc:sldChg>
      <pc:sldChg chg="del">
        <pc:chgData name="Maria Miala" userId="54cd9eaa-578d-4a86-8290-0d7db67d8eb8" providerId="ADAL" clId="{0305B2A8-3C17-144F-8A34-65420CF5DB9C}" dt="2024-10-28T12:26:25.866" v="22" actId="2696"/>
        <pc:sldMkLst>
          <pc:docMk/>
          <pc:sldMk cId="1657851781" sldId="434"/>
        </pc:sldMkLst>
      </pc:sldChg>
      <pc:sldChg chg="del">
        <pc:chgData name="Maria Miala" userId="54cd9eaa-578d-4a86-8290-0d7db67d8eb8" providerId="ADAL" clId="{0305B2A8-3C17-144F-8A34-65420CF5DB9C}" dt="2024-10-28T12:26:26.018" v="23" actId="2696"/>
        <pc:sldMkLst>
          <pc:docMk/>
          <pc:sldMk cId="3335265652" sldId="435"/>
        </pc:sldMkLst>
      </pc:sldChg>
      <pc:sldChg chg="del">
        <pc:chgData name="Maria Miala" userId="54cd9eaa-578d-4a86-8290-0d7db67d8eb8" providerId="ADAL" clId="{0305B2A8-3C17-144F-8A34-65420CF5DB9C}" dt="2024-10-28T12:26:26.376" v="25" actId="2696"/>
        <pc:sldMkLst>
          <pc:docMk/>
          <pc:sldMk cId="724154544" sldId="436"/>
        </pc:sldMkLst>
      </pc:sldChg>
      <pc:sldChg chg="del">
        <pc:chgData name="Maria Miala" userId="54cd9eaa-578d-4a86-8290-0d7db67d8eb8" providerId="ADAL" clId="{0305B2A8-3C17-144F-8A34-65420CF5DB9C}" dt="2024-10-28T12:26:23.377" v="6" actId="2696"/>
        <pc:sldMkLst>
          <pc:docMk/>
          <pc:sldMk cId="1468967507" sldId="437"/>
        </pc:sldMkLst>
      </pc:sldChg>
      <pc:sldChg chg="del">
        <pc:chgData name="Maria Miala" userId="54cd9eaa-578d-4a86-8290-0d7db67d8eb8" providerId="ADAL" clId="{0305B2A8-3C17-144F-8A34-65420CF5DB9C}" dt="2024-10-28T12:26:23.521" v="7" actId="2696"/>
        <pc:sldMkLst>
          <pc:docMk/>
          <pc:sldMk cId="3601793463" sldId="438"/>
        </pc:sldMkLst>
      </pc:sldChg>
      <pc:sldChg chg="del">
        <pc:chgData name="Maria Miala" userId="54cd9eaa-578d-4a86-8290-0d7db67d8eb8" providerId="ADAL" clId="{0305B2A8-3C17-144F-8A34-65420CF5DB9C}" dt="2024-10-28T12:26:23.668" v="8" actId="2696"/>
        <pc:sldMkLst>
          <pc:docMk/>
          <pc:sldMk cId="1057569923" sldId="439"/>
        </pc:sldMkLst>
      </pc:sldChg>
      <pc:sldChg chg="del">
        <pc:chgData name="Maria Miala" userId="54cd9eaa-578d-4a86-8290-0d7db67d8eb8" providerId="ADAL" clId="{0305B2A8-3C17-144F-8A34-65420CF5DB9C}" dt="2024-10-28T12:26:23.821" v="9" actId="2696"/>
        <pc:sldMkLst>
          <pc:docMk/>
          <pc:sldMk cId="3607473772" sldId="440"/>
        </pc:sldMkLst>
      </pc:sldChg>
      <pc:sldChg chg="del">
        <pc:chgData name="Maria Miala" userId="54cd9eaa-578d-4a86-8290-0d7db67d8eb8" providerId="ADAL" clId="{0305B2A8-3C17-144F-8A34-65420CF5DB9C}" dt="2024-10-28T12:26:23.982" v="10" actId="2696"/>
        <pc:sldMkLst>
          <pc:docMk/>
          <pc:sldMk cId="2989899110" sldId="441"/>
        </pc:sldMkLst>
      </pc:sldChg>
      <pc:sldChg chg="del">
        <pc:chgData name="Maria Miala" userId="54cd9eaa-578d-4a86-8290-0d7db67d8eb8" providerId="ADAL" clId="{0305B2A8-3C17-144F-8A34-65420CF5DB9C}" dt="2024-10-28T12:26:24.109" v="11" actId="2696"/>
        <pc:sldMkLst>
          <pc:docMk/>
          <pc:sldMk cId="1227492683" sldId="442"/>
        </pc:sldMkLst>
      </pc:sldChg>
      <pc:sldChg chg="del">
        <pc:chgData name="Maria Miala" userId="54cd9eaa-578d-4a86-8290-0d7db67d8eb8" providerId="ADAL" clId="{0305B2A8-3C17-144F-8A34-65420CF5DB9C}" dt="2024-10-28T12:26:24.261" v="12" actId="2696"/>
        <pc:sldMkLst>
          <pc:docMk/>
          <pc:sldMk cId="3419507503" sldId="443"/>
        </pc:sldMkLst>
      </pc:sldChg>
      <pc:sldChg chg="del">
        <pc:chgData name="Maria Miala" userId="54cd9eaa-578d-4a86-8290-0d7db67d8eb8" providerId="ADAL" clId="{0305B2A8-3C17-144F-8A34-65420CF5DB9C}" dt="2024-10-28T12:26:24.414" v="13" actId="2696"/>
        <pc:sldMkLst>
          <pc:docMk/>
          <pc:sldMk cId="2118168625" sldId="444"/>
        </pc:sldMkLst>
      </pc:sldChg>
      <pc:sldChg chg="modSp add del mod">
        <pc:chgData name="Maria Miala" userId="54cd9eaa-578d-4a86-8290-0d7db67d8eb8" providerId="ADAL" clId="{0305B2A8-3C17-144F-8A34-65420CF5DB9C}" dt="2024-10-30T10:39:40.044" v="141" actId="20577"/>
        <pc:sldMkLst>
          <pc:docMk/>
          <pc:sldMk cId="412258910" sldId="445"/>
        </pc:sldMkLst>
        <pc:graphicFrameChg chg="mod">
          <ac:chgData name="Maria Miala" userId="54cd9eaa-578d-4a86-8290-0d7db67d8eb8" providerId="ADAL" clId="{0305B2A8-3C17-144F-8A34-65420CF5DB9C}" dt="2024-10-30T10:39:40.044" v="141" actId="20577"/>
          <ac:graphicFrameMkLst>
            <pc:docMk/>
            <pc:sldMk cId="412258910" sldId="445"/>
            <ac:graphicFrameMk id="7" creationId="{666AD01B-BBF0-EBBE-1618-A77F752CD670}"/>
          </ac:graphicFrameMkLst>
        </pc:graphicFrameChg>
      </pc:sldChg>
      <pc:sldChg chg="del">
        <pc:chgData name="Maria Miala" userId="54cd9eaa-578d-4a86-8290-0d7db67d8eb8" providerId="ADAL" clId="{0305B2A8-3C17-144F-8A34-65420CF5DB9C}" dt="2024-10-28T12:26:24.724" v="15" actId="2696"/>
        <pc:sldMkLst>
          <pc:docMk/>
          <pc:sldMk cId="4246258407" sldId="446"/>
        </pc:sldMkLst>
      </pc:sldChg>
      <pc:sldChg chg="del">
        <pc:chgData name="Maria Miala" userId="54cd9eaa-578d-4a86-8290-0d7db67d8eb8" providerId="ADAL" clId="{0305B2A8-3C17-144F-8A34-65420CF5DB9C}" dt="2024-10-30T09:17:28.521" v="82" actId="2696"/>
        <pc:sldMkLst>
          <pc:docMk/>
          <pc:sldMk cId="2709044094" sldId="448"/>
        </pc:sldMkLst>
      </pc:sldChg>
      <pc:sldChg chg="del">
        <pc:chgData name="Maria Miala" userId="54cd9eaa-578d-4a86-8290-0d7db67d8eb8" providerId="ADAL" clId="{0305B2A8-3C17-144F-8A34-65420CF5DB9C}" dt="2024-10-28T12:27:21.269" v="40" actId="2696"/>
        <pc:sldMkLst>
          <pc:docMk/>
          <pc:sldMk cId="357308750" sldId="449"/>
        </pc:sldMkLst>
      </pc:sldChg>
      <pc:sldChg chg="add">
        <pc:chgData name="Maria Miala" userId="54cd9eaa-578d-4a86-8290-0d7db67d8eb8" providerId="ADAL" clId="{0305B2A8-3C17-144F-8A34-65420CF5DB9C}" dt="2024-10-28T12:33:05.264" v="54"/>
        <pc:sldMkLst>
          <pc:docMk/>
          <pc:sldMk cId="4209896714" sldId="449"/>
        </pc:sldMkLst>
      </pc:sldChg>
      <pc:sldChg chg="modSp add mod">
        <pc:chgData name="Maria Miala" userId="54cd9eaa-578d-4a86-8290-0d7db67d8eb8" providerId="ADAL" clId="{0305B2A8-3C17-144F-8A34-65420CF5DB9C}" dt="2024-10-28T12:43:11.361" v="74" actId="20577"/>
        <pc:sldMkLst>
          <pc:docMk/>
          <pc:sldMk cId="2159795213" sldId="450"/>
        </pc:sldMkLst>
        <pc:spChg chg="mod">
          <ac:chgData name="Maria Miala" userId="54cd9eaa-578d-4a86-8290-0d7db67d8eb8" providerId="ADAL" clId="{0305B2A8-3C17-144F-8A34-65420CF5DB9C}" dt="2024-10-28T12:43:08.683" v="73" actId="20577"/>
          <ac:spMkLst>
            <pc:docMk/>
            <pc:sldMk cId="2159795213" sldId="450"/>
            <ac:spMk id="2" creationId="{9026CC03-EF37-13F1-FFB9-8C44F46ECFB6}"/>
          </ac:spMkLst>
        </pc:spChg>
        <pc:spChg chg="mod">
          <ac:chgData name="Maria Miala" userId="54cd9eaa-578d-4a86-8290-0d7db67d8eb8" providerId="ADAL" clId="{0305B2A8-3C17-144F-8A34-65420CF5DB9C}" dt="2024-10-28T12:43:11.361" v="74" actId="20577"/>
          <ac:spMkLst>
            <pc:docMk/>
            <pc:sldMk cId="2159795213" sldId="450"/>
            <ac:spMk id="3" creationId="{9589EBF2-4506-94BE-BF93-D8167C3A63C7}"/>
          </ac:spMkLst>
        </pc:spChg>
      </pc:sldChg>
      <pc:sldChg chg="del">
        <pc:chgData name="Maria Miala" userId="54cd9eaa-578d-4a86-8290-0d7db67d8eb8" providerId="ADAL" clId="{0305B2A8-3C17-144F-8A34-65420CF5DB9C}" dt="2024-10-28T12:26:24.889" v="16" actId="2696"/>
        <pc:sldMkLst>
          <pc:docMk/>
          <pc:sldMk cId="2789536140" sldId="450"/>
        </pc:sldMkLst>
      </pc:sldChg>
      <pc:sldChg chg="del">
        <pc:chgData name="Maria Miala" userId="54cd9eaa-578d-4a86-8290-0d7db67d8eb8" providerId="ADAL" clId="{0305B2A8-3C17-144F-8A34-65420CF5DB9C}" dt="2024-10-28T12:26:25.067" v="17" actId="2696"/>
        <pc:sldMkLst>
          <pc:docMk/>
          <pc:sldMk cId="325064455" sldId="451"/>
        </pc:sldMkLst>
      </pc:sldChg>
      <pc:sldChg chg="del">
        <pc:chgData name="Maria Miala" userId="54cd9eaa-578d-4a86-8290-0d7db67d8eb8" providerId="ADAL" clId="{0305B2A8-3C17-144F-8A34-65420CF5DB9C}" dt="2024-10-28T12:26:25.217" v="18" actId="2696"/>
        <pc:sldMkLst>
          <pc:docMk/>
          <pc:sldMk cId="1619712618" sldId="452"/>
        </pc:sldMkLst>
      </pc:sldChg>
      <pc:sldChg chg="del">
        <pc:chgData name="Maria Miala" userId="54cd9eaa-578d-4a86-8290-0d7db67d8eb8" providerId="ADAL" clId="{0305B2A8-3C17-144F-8A34-65420CF5DB9C}" dt="2024-10-28T12:26:25.371" v="19" actId="2696"/>
        <pc:sldMkLst>
          <pc:docMk/>
          <pc:sldMk cId="2327140781" sldId="453"/>
        </pc:sldMkLst>
      </pc:sldChg>
      <pc:sldChg chg="del">
        <pc:chgData name="Maria Miala" userId="54cd9eaa-578d-4a86-8290-0d7db67d8eb8" providerId="ADAL" clId="{0305B2A8-3C17-144F-8A34-65420CF5DB9C}" dt="2024-10-28T12:26:25.534" v="20" actId="2696"/>
        <pc:sldMkLst>
          <pc:docMk/>
          <pc:sldMk cId="49546320" sldId="454"/>
        </pc:sldMkLst>
      </pc:sldChg>
      <pc:sldChg chg="addSp modSp add mod">
        <pc:chgData name="Maria Miala" userId="54cd9eaa-578d-4a86-8290-0d7db67d8eb8" providerId="ADAL" clId="{0305B2A8-3C17-144F-8A34-65420CF5DB9C}" dt="2024-10-30T10:40:05.962" v="144"/>
        <pc:sldMkLst>
          <pc:docMk/>
          <pc:sldMk cId="2898993163" sldId="455"/>
        </pc:sldMkLst>
        <pc:spChg chg="mod">
          <ac:chgData name="Maria Miala" userId="54cd9eaa-578d-4a86-8290-0d7db67d8eb8" providerId="ADAL" clId="{0305B2A8-3C17-144F-8A34-65420CF5DB9C}" dt="2024-10-30T10:40:05.962" v="144"/>
          <ac:spMkLst>
            <pc:docMk/>
            <pc:sldMk cId="2898993163" sldId="455"/>
            <ac:spMk id="2" creationId="{209567A5-7A31-2457-ACF7-1652E7455057}"/>
          </ac:spMkLst>
        </pc:spChg>
        <pc:graphicFrameChg chg="add mod">
          <ac:chgData name="Maria Miala" userId="54cd9eaa-578d-4a86-8290-0d7db67d8eb8" providerId="ADAL" clId="{0305B2A8-3C17-144F-8A34-65420CF5DB9C}" dt="2024-10-30T10:39:52.083" v="142"/>
          <ac:graphicFrameMkLst>
            <pc:docMk/>
            <pc:sldMk cId="2898993163" sldId="455"/>
            <ac:graphicFrameMk id="3" creationId="{A11788AE-BCCC-5E65-9A4E-7283B15AE1FE}"/>
          </ac:graphicFrameMkLst>
        </pc:graphicFrameChg>
      </pc:sldChg>
    </pc:docChg>
  </pc:docChgLst>
  <pc:docChgLst>
    <pc:chgData name="Suvi Pulkkinen" userId="S::suvi.pulkkinen@chamber.fi::78d22709-10eb-4d5c-9d64-8a771a142a32" providerId="AD" clId="Web-{976F41FA-A798-09A4-41E1-E39849DA6D84}"/>
    <pc:docChg chg="modSld">
      <pc:chgData name="Suvi Pulkkinen" userId="S::suvi.pulkkinen@chamber.fi::78d22709-10eb-4d5c-9d64-8a771a142a32" providerId="AD" clId="Web-{976F41FA-A798-09A4-41E1-E39849DA6D84}" dt="2024-10-30T10:29:21.724" v="7"/>
      <pc:docMkLst>
        <pc:docMk/>
      </pc:docMkLst>
      <pc:sldChg chg="addSp delSp modSp">
        <pc:chgData name="Suvi Pulkkinen" userId="S::suvi.pulkkinen@chamber.fi::78d22709-10eb-4d5c-9d64-8a771a142a32" providerId="AD" clId="Web-{976F41FA-A798-09A4-41E1-E39849DA6D84}" dt="2024-10-30T10:29:21.724" v="7"/>
        <pc:sldMkLst>
          <pc:docMk/>
          <pc:sldMk cId="3165727404" sldId="363"/>
        </pc:sldMkLst>
        <pc:graphicFrameChg chg="add del">
          <ac:chgData name="Suvi Pulkkinen" userId="S::suvi.pulkkinen@chamber.fi::78d22709-10eb-4d5c-9d64-8a771a142a32" providerId="AD" clId="Web-{976F41FA-A798-09A4-41E1-E39849DA6D84}" dt="2024-10-30T10:29:02.755" v="3"/>
          <ac:graphicFrameMkLst>
            <pc:docMk/>
            <pc:sldMk cId="3165727404" sldId="363"/>
            <ac:graphicFrameMk id="6" creationId="{00000000-0000-0000-0000-000000000000}"/>
          </ac:graphicFrameMkLst>
        </pc:graphicFrameChg>
        <pc:picChg chg="add del mod">
          <ac:chgData name="Suvi Pulkkinen" userId="S::suvi.pulkkinen@chamber.fi::78d22709-10eb-4d5c-9d64-8a771a142a32" providerId="AD" clId="Web-{976F41FA-A798-09A4-41E1-E39849DA6D84}" dt="2024-10-30T10:29:01.708" v="2"/>
          <ac:picMkLst>
            <pc:docMk/>
            <pc:sldMk cId="3165727404" sldId="363"/>
            <ac:picMk id="2" creationId="{B9B9F5C8-80A4-4BED-DC37-3E83D34C3DB0}"/>
          </ac:picMkLst>
        </pc:picChg>
        <pc:picChg chg="add del mod">
          <ac:chgData name="Suvi Pulkkinen" userId="S::suvi.pulkkinen@chamber.fi::78d22709-10eb-4d5c-9d64-8a771a142a32" providerId="AD" clId="Web-{976F41FA-A798-09A4-41E1-E39849DA6D84}" dt="2024-10-30T10:29:12.396" v="5"/>
          <ac:picMkLst>
            <pc:docMk/>
            <pc:sldMk cId="3165727404" sldId="363"/>
            <ac:picMk id="3" creationId="{44261319-4165-1E7B-3159-7B9FF507C257}"/>
          </ac:picMkLst>
        </pc:picChg>
        <pc:picChg chg="add del mod">
          <ac:chgData name="Suvi Pulkkinen" userId="S::suvi.pulkkinen@chamber.fi::78d22709-10eb-4d5c-9d64-8a771a142a32" providerId="AD" clId="Web-{976F41FA-A798-09A4-41E1-E39849DA6D84}" dt="2024-10-30T10:29:21.724" v="7"/>
          <ac:picMkLst>
            <pc:docMk/>
            <pc:sldMk cId="3165727404" sldId="363"/>
            <ac:picMk id="5" creationId="{9A14AF41-00B4-8271-5748-3578AA32EBFE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8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9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10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Ty&#246;kirja1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7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225489766825362E-2"/>
          <c:y val="1.266013983790251E-2"/>
          <c:w val="0.92177451023317469"/>
          <c:h val="0.91442046727139936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Onko yrityksenne rekrytoinut tai vuokrannut kansainvälisiä osaajia (viimeisen 5 vuoden aikana)?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ECD-4624-9CDD-97E874CD53EC}"/>
              </c:ext>
            </c:extLst>
          </c:dPt>
          <c:dPt>
            <c:idx val="1"/>
            <c:invertIfNegative val="0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ECD-4624-9CDD-97E874CD53EC}"/>
              </c:ext>
            </c:extLst>
          </c:dPt>
          <c:dPt>
            <c:idx val="2"/>
            <c:invertIfNegative val="0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ECD-4624-9CDD-97E874CD53EC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Kyllä</c:v>
                </c:pt>
                <c:pt idx="1">
                  <c:v>Ei</c:v>
                </c:pt>
                <c:pt idx="2">
                  <c:v>En osaa sanoa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0.37018255578093306</c:v>
                </c:pt>
                <c:pt idx="1">
                  <c:v>0.61156186612576069</c:v>
                </c:pt>
                <c:pt idx="2">
                  <c:v>1.8255578093306288E-2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ECD-4624-9CDD-97E874CD53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800" b="0"/>
                  <a:t>Prosentti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 smtId="4294967295"/>
      </a:pPr>
      <a:endParaRPr lang="fi-FI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Yrityksen toimiala?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3BC-433D-B2C4-185C217BC7FC}"/>
              </c:ext>
            </c:extLst>
          </c:dPt>
          <c:dPt>
            <c:idx val="1"/>
            <c:invertIfNegative val="0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3BC-433D-B2C4-185C217BC7FC}"/>
              </c:ext>
            </c:extLst>
          </c:dPt>
          <c:dPt>
            <c:idx val="2"/>
            <c:invertIfNegative val="0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3BC-433D-B2C4-185C217BC7FC}"/>
              </c:ext>
            </c:extLst>
          </c:dPt>
          <c:dPt>
            <c:idx val="3"/>
            <c:invertIfNegative val="0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3BC-433D-B2C4-185C217BC7FC}"/>
              </c:ext>
            </c:extLst>
          </c:dPt>
          <c:dPt>
            <c:idx val="4"/>
            <c:invertIfNegative val="0"/>
            <c:bubble3D val="0"/>
            <c:spPr>
              <a:solidFill>
                <a:schemeClr val="dk1">
                  <a:tint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3BC-433D-B2C4-185C217BC7FC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Teollisuus</c:v>
                </c:pt>
                <c:pt idx="1">
                  <c:v>Rakentaminen</c:v>
                </c:pt>
                <c:pt idx="2">
                  <c:v>Kauppa</c:v>
                </c:pt>
                <c:pt idx="3">
                  <c:v>Palvelut</c:v>
                </c:pt>
                <c:pt idx="4">
                  <c:v>Muu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0.25963488843813387</c:v>
                </c:pt>
                <c:pt idx="1">
                  <c:v>0.10547667342799188</c:v>
                </c:pt>
                <c:pt idx="2">
                  <c:v>9.8377281947261669E-2</c:v>
                </c:pt>
                <c:pt idx="3">
                  <c:v>0.38640973630831643</c:v>
                </c:pt>
                <c:pt idx="4">
                  <c:v>0.15010141987829614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3BC-433D-B2C4-185C217BC7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635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800" b="0"/>
                  <a:t>Prosentti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 smtId="4294967295"/>
      </a:pPr>
      <a:endParaRPr lang="fi-FI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Yrityksen vuosiliikevaihto?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D26-4CA2-B75F-95F138F15A6B}"/>
              </c:ext>
            </c:extLst>
          </c:dPt>
          <c:dPt>
            <c:idx val="1"/>
            <c:invertIfNegative val="0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D26-4CA2-B75F-95F138F15A6B}"/>
              </c:ext>
            </c:extLst>
          </c:dPt>
          <c:dPt>
            <c:idx val="2"/>
            <c:invertIfNegative val="0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D26-4CA2-B75F-95F138F15A6B}"/>
              </c:ext>
            </c:extLst>
          </c:dPt>
          <c:dPt>
            <c:idx val="3"/>
            <c:invertIfNegative val="0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D26-4CA2-B75F-95F138F15A6B}"/>
              </c:ext>
            </c:extLst>
          </c:dPt>
          <c:dPt>
            <c:idx val="4"/>
            <c:invertIfNegative val="0"/>
            <c:bubble3D val="0"/>
            <c:spPr>
              <a:solidFill>
                <a:schemeClr val="dk1">
                  <a:tint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D26-4CA2-B75F-95F138F15A6B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alle 2 milj. euroa (mikroyritys)</c:v>
                </c:pt>
                <c:pt idx="1">
                  <c:v>alle 10 milj. euroa (pienyritys)</c:v>
                </c:pt>
                <c:pt idx="2">
                  <c:v>alle 50 milj. euroa (keskisuuri yritys)</c:v>
                </c:pt>
                <c:pt idx="3">
                  <c:v>yli 50 milj. euroa (suuryritys)</c:v>
                </c:pt>
                <c:pt idx="4">
                  <c:v>En osaa sanoa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0.44117647058823528</c:v>
                </c:pt>
                <c:pt idx="1">
                  <c:v>0.28194726166328599</c:v>
                </c:pt>
                <c:pt idx="2">
                  <c:v>0.15720081135902636</c:v>
                </c:pt>
                <c:pt idx="3">
                  <c:v>0.11257606490872211</c:v>
                </c:pt>
                <c:pt idx="4">
                  <c:v>7.099391480730223E-3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D26-4CA2-B75F-95F138F15A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800" b="0"/>
                  <a:t>Prosentti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 smtId="4294967295"/>
      </a:pPr>
      <a:endParaRPr lang="fi-FI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Yrityksen henkilöstömäärä?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4A4-43C8-BE8F-D58AB88455F8}"/>
              </c:ext>
            </c:extLst>
          </c:dPt>
          <c:dPt>
            <c:idx val="1"/>
            <c:invertIfNegative val="0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4A4-43C8-BE8F-D58AB88455F8}"/>
              </c:ext>
            </c:extLst>
          </c:dPt>
          <c:dPt>
            <c:idx val="2"/>
            <c:invertIfNegative val="0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4A4-43C8-BE8F-D58AB88455F8}"/>
              </c:ext>
            </c:extLst>
          </c:dPt>
          <c:dPt>
            <c:idx val="3"/>
            <c:invertIfNegative val="0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4A4-43C8-BE8F-D58AB88455F8}"/>
              </c:ext>
            </c:extLst>
          </c:dPt>
          <c:dPt>
            <c:idx val="4"/>
            <c:invertIfNegative val="0"/>
            <c:bubble3D val="0"/>
            <c:spPr>
              <a:solidFill>
                <a:schemeClr val="dk1">
                  <a:tint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4A4-43C8-BE8F-D58AB88455F8}"/>
              </c:ext>
            </c:extLst>
          </c:dPt>
          <c:dPt>
            <c:idx val="5"/>
            <c:invertIfNegative val="0"/>
            <c:bubble3D val="0"/>
            <c:spPr>
              <a:solidFill>
                <a:schemeClr val="dk1">
                  <a:tint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4A4-43C8-BE8F-D58AB88455F8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0 (Yksinyrittäjä)</c:v>
                </c:pt>
                <c:pt idx="1">
                  <c:v>1-5</c:v>
                </c:pt>
                <c:pt idx="2">
                  <c:v>5-9</c:v>
                </c:pt>
                <c:pt idx="3">
                  <c:v>10-49</c:v>
                </c:pt>
                <c:pt idx="4">
                  <c:v>50-249</c:v>
                </c:pt>
                <c:pt idx="5">
                  <c:v>Yli 250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5.4766734279918863E-2</c:v>
                </c:pt>
                <c:pt idx="1">
                  <c:v>0.18965517241379309</c:v>
                </c:pt>
                <c:pt idx="2">
                  <c:v>0.14300202839756593</c:v>
                </c:pt>
                <c:pt idx="3">
                  <c:v>0.34888438133874239</c:v>
                </c:pt>
                <c:pt idx="4">
                  <c:v>0.17139959432048682</c:v>
                </c:pt>
                <c:pt idx="5">
                  <c:v>9.2292089249492906E-2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4A4-43C8-BE8F-D58AB88455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800" b="0"/>
                  <a:t>Prosentti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 smtId="4294967295"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Miksi ette ole rekrytoineet tai vuokranneet kansainvälisiä osaajia?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1B3-46FD-822F-8757B38DF85B}"/>
              </c:ext>
            </c:extLst>
          </c:dPt>
          <c:dPt>
            <c:idx val="1"/>
            <c:invertIfNegative val="0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1B3-46FD-822F-8757B38DF85B}"/>
              </c:ext>
            </c:extLst>
          </c:dPt>
          <c:dPt>
            <c:idx val="2"/>
            <c:invertIfNegative val="0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1B3-46FD-822F-8757B38DF85B}"/>
              </c:ext>
            </c:extLst>
          </c:dPt>
          <c:dPt>
            <c:idx val="3"/>
            <c:invertIfNegative val="0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1B3-46FD-822F-8757B38DF85B}"/>
              </c:ext>
            </c:extLst>
          </c:dPt>
          <c:dPt>
            <c:idx val="4"/>
            <c:invertIfNegative val="0"/>
            <c:bubble3D val="0"/>
            <c:spPr>
              <a:solidFill>
                <a:schemeClr val="dk1">
                  <a:tint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1B3-46FD-822F-8757B38DF85B}"/>
              </c:ext>
            </c:extLst>
          </c:dPt>
          <c:dPt>
            <c:idx val="5"/>
            <c:invertIfNegative val="0"/>
            <c:bubble3D val="0"/>
            <c:spPr>
              <a:solidFill>
                <a:schemeClr val="dk1">
                  <a:tint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1B3-46FD-822F-8757B38DF85B}"/>
              </c:ext>
            </c:extLst>
          </c:dPt>
          <c:dPt>
            <c:idx val="6"/>
            <c:invertIfNegative val="0"/>
            <c:bubble3D val="0"/>
            <c:spPr>
              <a:solidFill>
                <a:schemeClr val="dk1">
                  <a:tint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1B3-46FD-822F-8757B38DF85B}"/>
              </c:ext>
            </c:extLst>
          </c:dPt>
          <c:dPt>
            <c:idx val="7"/>
            <c:invertIfNegative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E1B3-46FD-822F-8757B38DF85B}"/>
              </c:ext>
            </c:extLst>
          </c:dPt>
          <c:dPt>
            <c:idx val="8"/>
            <c:invertIfNegative val="0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E1B3-46FD-822F-8757B38DF85B}"/>
              </c:ext>
            </c:extLst>
          </c:dPt>
          <c:dPt>
            <c:idx val="9"/>
            <c:invertIfNegative val="0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E1B3-46FD-822F-8757B38DF85B}"/>
              </c:ext>
            </c:extLst>
          </c:dPt>
          <c:dPt>
            <c:idx val="10"/>
            <c:invertIfNegative val="0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E1B3-46FD-822F-8757B38DF85B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Emme tarvitse lisää työvoimaa (ei rekrytarvetta)</c:v>
                </c:pt>
                <c:pt idx="1">
                  <c:v>Työtehtävissä vaaditaan äidinkielen tasoista suomen tai ruotsin kielen taitoa</c:v>
                </c:pt>
                <c:pt idx="2">
                  <c:v>Kansainvälisten osaajien rekrytointi/vuokraaminen on vaikeampaa</c:v>
                </c:pt>
                <c:pt idx="3">
                  <c:v>Kansainvälisten osaajien rekrytointi/vuokraaminen on kalliimpaa</c:v>
                </c:pt>
                <c:pt idx="4">
                  <c:v>Työyhteisössämme ei ole riittävää kielitaitoa</c:v>
                </c:pt>
                <c:pt idx="5">
                  <c:v>Työyhteisössämme ei ole valmiuksia monikulttuurisuuteen</c:v>
                </c:pt>
                <c:pt idx="6">
                  <c:v>Emme pysty houkuttelemaan palkkatasollamme kansainvälisiä osaajia</c:v>
                </c:pt>
                <c:pt idx="7">
                  <c:v>Suomen ulkopuolelta tulevien kansainvälisten osaajien lupaprosessi on liian hidas</c:v>
                </c:pt>
                <c:pt idx="8">
                  <c:v>Suomen ulkopuolelta tulevien kansainvälisten osaajien lupaprosessi on liian monimutkainen</c:v>
                </c:pt>
                <c:pt idx="9">
                  <c:v>Emme halua rekrytoida/vuokrata kansainvälisiä osaajia</c:v>
                </c:pt>
                <c:pt idx="10">
                  <c:v>Muu syy, mikä?</c:v>
                </c:pt>
              </c:strCache>
            </c:strRef>
          </c:cat>
          <c:val>
            <c:numRef>
              <c:f>Sheet1!$B$2:$B$12</c:f>
              <c:numCache>
                <c:formatCode>0.0%</c:formatCode>
                <c:ptCount val="11"/>
                <c:pt idx="0">
                  <c:v>0.31078904991948469</c:v>
                </c:pt>
                <c:pt idx="1">
                  <c:v>0.53945249597423506</c:v>
                </c:pt>
                <c:pt idx="2">
                  <c:v>0.10628019323671498</c:v>
                </c:pt>
                <c:pt idx="3">
                  <c:v>2.7375201288244767E-2</c:v>
                </c:pt>
                <c:pt idx="4">
                  <c:v>0.1111111111111111</c:v>
                </c:pt>
                <c:pt idx="5">
                  <c:v>4.1867954911433171E-2</c:v>
                </c:pt>
                <c:pt idx="6">
                  <c:v>6.1191626409017714E-2</c:v>
                </c:pt>
                <c:pt idx="7">
                  <c:v>4.6698872785829307E-2</c:v>
                </c:pt>
                <c:pt idx="8">
                  <c:v>5.6360708534621579E-2</c:v>
                </c:pt>
                <c:pt idx="9">
                  <c:v>5.6360708534621579E-2</c:v>
                </c:pt>
                <c:pt idx="10">
                  <c:v>0.10789049919484701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E1B3-46FD-822F-8757B38DF8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800" b="0"/>
                  <a:t>Prosentti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 smtId="4294967295"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Onko yrityksenne harkinnut tai voisitteko harkita kansainvälisen osaajan rekrytoimista tai vuokraamista?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DD8-41D4-8F78-9FD6EBEDB079}"/>
              </c:ext>
            </c:extLst>
          </c:dPt>
          <c:dPt>
            <c:idx val="1"/>
            <c:invertIfNegative val="0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DD8-41D4-8F78-9FD6EBEDB079}"/>
              </c:ext>
            </c:extLst>
          </c:dPt>
          <c:dPt>
            <c:idx val="2"/>
            <c:invertIfNegative val="0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DD8-41D4-8F78-9FD6EBEDB079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Kyllä</c:v>
                </c:pt>
                <c:pt idx="1">
                  <c:v>Ei</c:v>
                </c:pt>
                <c:pt idx="2">
                  <c:v>En osaa sanoa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0.4251207729468599</c:v>
                </c:pt>
                <c:pt idx="1">
                  <c:v>0.4170692431561997</c:v>
                </c:pt>
                <c:pt idx="2">
                  <c:v>0.15780998389694043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DD8-41D4-8F78-9FD6EBEDB0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800" b="0"/>
                  <a:t>Prosentti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 smtId="4294967295"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Mistä olette kansainväliset osaajat pääosin rekrytoineet?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F40-463D-B296-5718458F6F1E}"/>
              </c:ext>
            </c:extLst>
          </c:dPt>
          <c:dPt>
            <c:idx val="1"/>
            <c:invertIfNegative val="0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F40-463D-B296-5718458F6F1E}"/>
              </c:ext>
            </c:extLst>
          </c:dPt>
          <c:dPt>
            <c:idx val="2"/>
            <c:invertIfNegative val="0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F40-463D-B296-5718458F6F1E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Suomesta</c:v>
                </c:pt>
                <c:pt idx="1">
                  <c:v>EU/ETA-alueiden ulkopuolelta</c:v>
                </c:pt>
                <c:pt idx="2">
                  <c:v>Euroopan talousalueelta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0.45753424657534247</c:v>
                </c:pt>
                <c:pt idx="1">
                  <c:v>0.25753424657534246</c:v>
                </c:pt>
                <c:pt idx="2">
                  <c:v>0.28493150684931506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F40-463D-B296-5718458F6F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800" b="0"/>
                  <a:t>Prosentti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 smtId="4294967295"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Arvioikaa kokemuksenne kansainvälisten osaajien rekrytoinnista tai vuokraamisesta?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A46-41DC-959B-6D3A422B965E}"/>
              </c:ext>
            </c:extLst>
          </c:dPt>
          <c:dPt>
            <c:idx val="1"/>
            <c:invertIfNegative val="0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A46-41DC-959B-6D3A422B965E}"/>
              </c:ext>
            </c:extLst>
          </c:dPt>
          <c:dPt>
            <c:idx val="2"/>
            <c:invertIfNegative val="0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A46-41DC-959B-6D3A422B965E}"/>
              </c:ext>
            </c:extLst>
          </c:dPt>
          <c:dPt>
            <c:idx val="3"/>
            <c:invertIfNegative val="0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A46-41DC-959B-6D3A422B965E}"/>
              </c:ext>
            </c:extLst>
          </c:dPt>
          <c:dPt>
            <c:idx val="4"/>
            <c:invertIfNegative val="0"/>
            <c:bubble3D val="0"/>
            <c:spPr>
              <a:solidFill>
                <a:schemeClr val="dk1">
                  <a:tint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A46-41DC-959B-6D3A422B965E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Sheet1!$B$2:$B$6</c:f>
              <c:numCache>
                <c:formatCode>0.0%</c:formatCode>
                <c:ptCount val="5"/>
                <c:pt idx="0">
                  <c:v>0</c:v>
                </c:pt>
                <c:pt idx="1">
                  <c:v>4.6575342465753428E-2</c:v>
                </c:pt>
                <c:pt idx="2">
                  <c:v>0.22191780821917809</c:v>
                </c:pt>
                <c:pt idx="3">
                  <c:v>0.47123287671232877</c:v>
                </c:pt>
                <c:pt idx="4">
                  <c:v>0.26027397260273971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A46-41DC-959B-6D3A422B96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800" b="0"/>
                  <a:t>Prosentti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 smtId="4294967295"/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dirty="0"/>
              <a:t>Vertailu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Erittäin kielteinen</c:v>
                </c:pt>
                <c:pt idx="1">
                  <c:v>Kielteinen</c:v>
                </c:pt>
                <c:pt idx="2">
                  <c:v>Ei kielteinen eikä myönteinen</c:v>
                </c:pt>
                <c:pt idx="3">
                  <c:v>Myönteinen</c:v>
                </c:pt>
                <c:pt idx="4">
                  <c:v>Erittäin myönteinen</c:v>
                </c:pt>
              </c:strCache>
            </c:strRef>
          </c:cat>
          <c:val>
            <c:numRef>
              <c:f>Taul1!$B$2:$B$6</c:f>
              <c:numCache>
                <c:formatCode>0.00%</c:formatCode>
                <c:ptCount val="5"/>
                <c:pt idx="0">
                  <c:v>1.0999999999999999E-2</c:v>
                </c:pt>
                <c:pt idx="1">
                  <c:v>7.1999999999999995E-2</c:v>
                </c:pt>
                <c:pt idx="2">
                  <c:v>0.33100000000000002</c:v>
                </c:pt>
                <c:pt idx="3">
                  <c:v>0.43</c:v>
                </c:pt>
                <c:pt idx="4">
                  <c:v>0.157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34-4B84-A97C-7C77D2B25966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Taul1!$A$2:$A$6</c:f>
              <c:strCache>
                <c:ptCount val="5"/>
                <c:pt idx="0">
                  <c:v>Erittäin kielteinen</c:v>
                </c:pt>
                <c:pt idx="1">
                  <c:v>Kielteinen</c:v>
                </c:pt>
                <c:pt idx="2">
                  <c:v>Ei kielteinen eikä myönteinen</c:v>
                </c:pt>
                <c:pt idx="3">
                  <c:v>Myönteinen</c:v>
                </c:pt>
                <c:pt idx="4">
                  <c:v>Erittäin myönteinen</c:v>
                </c:pt>
              </c:strCache>
            </c:strRef>
          </c:cat>
          <c:val>
            <c:numRef>
              <c:f>Taul1!$C$2:$C$6</c:f>
              <c:numCache>
                <c:formatCode>0.00%</c:formatCode>
                <c:ptCount val="5"/>
                <c:pt idx="0" formatCode="0%">
                  <c:v>0</c:v>
                </c:pt>
                <c:pt idx="1">
                  <c:v>4.7E-2</c:v>
                </c:pt>
                <c:pt idx="2">
                  <c:v>0.222</c:v>
                </c:pt>
                <c:pt idx="3">
                  <c:v>0.47099999999999997</c:v>
                </c:pt>
                <c:pt idx="4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34-4B84-A97C-7C77D2B2596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8524464"/>
        <c:axId val="118523504"/>
      </c:barChart>
      <c:catAx>
        <c:axId val="118524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8523504"/>
        <c:crosses val="autoZero"/>
        <c:auto val="1"/>
        <c:lblAlgn val="ctr"/>
        <c:lblOffset val="100"/>
        <c:noMultiLvlLbl val="0"/>
      </c:catAx>
      <c:valAx>
        <c:axId val="118523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8524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Kuinka suuri osa yrityksenne työntekijöistä on ulkomaalaistaustaisia?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1D5-4D77-9E32-6EB18239B262}"/>
              </c:ext>
            </c:extLst>
          </c:dPt>
          <c:dPt>
            <c:idx val="1"/>
            <c:invertIfNegative val="0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1D5-4D77-9E32-6EB18239B262}"/>
              </c:ext>
            </c:extLst>
          </c:dPt>
          <c:dPt>
            <c:idx val="2"/>
            <c:invertIfNegative val="0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1D5-4D77-9E32-6EB18239B262}"/>
              </c:ext>
            </c:extLst>
          </c:dPt>
          <c:dPt>
            <c:idx val="3"/>
            <c:invertIfNegative val="0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1D5-4D77-9E32-6EB18239B262}"/>
              </c:ext>
            </c:extLst>
          </c:dPt>
          <c:dPt>
            <c:idx val="4"/>
            <c:invertIfNegative val="0"/>
            <c:bubble3D val="0"/>
            <c:spPr>
              <a:solidFill>
                <a:schemeClr val="dk1">
                  <a:tint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1D5-4D77-9E32-6EB18239B262}"/>
              </c:ext>
            </c:extLst>
          </c:dPt>
          <c:dPt>
            <c:idx val="5"/>
            <c:invertIfNegative val="0"/>
            <c:bubble3D val="0"/>
            <c:spPr>
              <a:solidFill>
                <a:schemeClr val="dk1">
                  <a:tint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1D5-4D77-9E32-6EB18239B262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0%</c:v>
                </c:pt>
                <c:pt idx="1">
                  <c:v>1-5%</c:v>
                </c:pt>
                <c:pt idx="2">
                  <c:v>6-10%</c:v>
                </c:pt>
                <c:pt idx="3">
                  <c:v>11-20%</c:v>
                </c:pt>
                <c:pt idx="4">
                  <c:v>21-40%</c:v>
                </c:pt>
                <c:pt idx="5">
                  <c:v>yli 40%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0.45943204868154158</c:v>
                </c:pt>
                <c:pt idx="1">
                  <c:v>0.27789046653144017</c:v>
                </c:pt>
                <c:pt idx="2">
                  <c:v>9.9391480730223122E-2</c:v>
                </c:pt>
                <c:pt idx="3">
                  <c:v>8.4178498985801223E-2</c:v>
                </c:pt>
                <c:pt idx="4">
                  <c:v>4.5638945233265719E-2</c:v>
                </c:pt>
                <c:pt idx="5">
                  <c:v>3.3468559837728194E-2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1D5-4D77-9E32-6EB18239B2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800" b="0"/>
                  <a:t>Prosentti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 smtId="4294967295"/>
      </a:pPr>
      <a:endParaRPr lang="fi-F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Taul4!$F$1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Taul4!$E$2:$E$5</c:f>
              <c:strCache>
                <c:ptCount val="4"/>
                <c:pt idx="0">
                  <c:v>0 %</c:v>
                </c:pt>
                <c:pt idx="1">
                  <c:v>1-20 %</c:v>
                </c:pt>
                <c:pt idx="2">
                  <c:v>21-40 %</c:v>
                </c:pt>
                <c:pt idx="3">
                  <c:v>Yli 40 %</c:v>
                </c:pt>
              </c:strCache>
            </c:strRef>
          </c:cat>
          <c:val>
            <c:numRef>
              <c:f>Taul4!$F$2:$F$5</c:f>
              <c:numCache>
                <c:formatCode>0%</c:formatCode>
                <c:ptCount val="4"/>
                <c:pt idx="0">
                  <c:v>0.45691906005221933</c:v>
                </c:pt>
                <c:pt idx="1">
                  <c:v>0.43690165361183636</c:v>
                </c:pt>
                <c:pt idx="2">
                  <c:v>6.3533507397737166E-2</c:v>
                </c:pt>
                <c:pt idx="3">
                  <c:v>4.2645778938207139E-2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EC-4243-A6A8-120AF9DCC413}"/>
            </c:ext>
          </c:extLst>
        </c:ser>
        <c:ser>
          <c:idx val="1"/>
          <c:order val="1"/>
          <c:tx>
            <c:strRef>
              <c:f>Taul4!$G$1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Taul4!$E$2:$E$5</c:f>
              <c:strCache>
                <c:ptCount val="4"/>
                <c:pt idx="0">
                  <c:v>0 %</c:v>
                </c:pt>
                <c:pt idx="1">
                  <c:v>1-20 %</c:v>
                </c:pt>
                <c:pt idx="2">
                  <c:v>21-40 %</c:v>
                </c:pt>
                <c:pt idx="3">
                  <c:v>Yli 40 %</c:v>
                </c:pt>
              </c:strCache>
            </c:strRef>
          </c:cat>
          <c:val>
            <c:numRef>
              <c:f>Taul4!$G$2:$G$5</c:f>
              <c:numCache>
                <c:formatCode>0%</c:formatCode>
                <c:ptCount val="4"/>
                <c:pt idx="0">
                  <c:v>0.45943204868154158</c:v>
                </c:pt>
                <c:pt idx="1">
                  <c:v>0.46146044624746452</c:v>
                </c:pt>
                <c:pt idx="2">
                  <c:v>4.5638945233265719E-2</c:v>
                </c:pt>
                <c:pt idx="3">
                  <c:v>3.3468559837728194E-2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EC-4243-A6A8-120AF9DCC4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92433952"/>
        <c:axId val="1192424832"/>
      </c:barChart>
      <c:catAx>
        <c:axId val="1192433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92424832"/>
        <c:crosses val="autoZero"/>
        <c:auto val="1"/>
        <c:lblAlgn val="ctr"/>
        <c:lblOffset val="100"/>
        <c:noMultiLvlLbl val="0"/>
      </c:catAx>
      <c:valAx>
        <c:axId val="11924248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92433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Täysin samaa mieltä</c:v>
                </c:pt>
              </c:strCache>
            </c:strRef>
          </c:tx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Tiedämme, mistä löytäisimme kansainvälisiä osaajia</c:v>
                </c:pt>
                <c:pt idx="1">
                  <c:v>Osaamme kirjoittaa rekrytointi-ilmoituksia tai haastatella englanniksi</c:v>
                </c:pt>
                <c:pt idx="2">
                  <c:v>Tiedämme, kuinka edistää hakijaviestinnässä ja rekrytointiprosessissa monimuotoisuutta</c:v>
                </c:pt>
                <c:pt idx="3">
                  <c:v>Pystymme arvioimaan kansainvälisten osaajien aiempaa osaamista ja koulutusta</c:v>
                </c:pt>
                <c:pt idx="4">
                  <c:v>Pystymme integroimaan kansainvälisiä osaajia työyhteisöömme ja perehdyttämään heitä työtehtäviin</c:v>
                </c:pt>
                <c:pt idx="5">
                  <c:v>Tarvittaessa tiedämme, kuinka tukea kansainvälisiä osaajia työn ulkopuolisissa asioissa (kuten asuminen, koulut, vapaa-aika, perhe jne.)</c:v>
                </c:pt>
                <c:pt idx="6">
                  <c:v>Pystymme huolehtimaan velvoitteista, jotka liittyvät kansainvälisen osaajan palkkaamiseen (esim. työluvan varmistaminen, työntekijäilmoituksen tekeminen)</c:v>
                </c:pt>
                <c:pt idx="7">
                  <c:v>Pystymme työskentelemään tarvittaessa monikielisesti, selkosuomella / -ruotsilla tai englanniksi</c:v>
                </c:pt>
                <c:pt idx="8">
                  <c:v>Asiakkaillamme on valmiuksia työskennellä tarvittaessa monikielisesti, selkosuomella / -ruotsilla tai englanniksi</c:v>
                </c:pt>
                <c:pt idx="9">
                  <c:v>Meillä on mahdollisuus tarjota kielikoulutusta kansainväliselle osaajalle</c:v>
                </c:pt>
                <c:pt idx="10">
                  <c:v>Meillä on mahdollisuus tarjota englannin kielen koulutusta työyhteisölle</c:v>
                </c:pt>
                <c:pt idx="11">
                  <c:v>Olemme halukkaita kehittämään yrityskulttuuriamme entistä vastaanottavaisemmaksi  eri kieli- ja kulttuuritaustaisille</c:v>
                </c:pt>
                <c:pt idx="12">
                  <c:v>Pidämme monimuotoisuuden ja syrjimättömyyden edistämistä yrityksessämme tärkeänä</c:v>
                </c:pt>
              </c:strCache>
            </c:strRef>
          </c:cat>
          <c:val>
            <c:numRef>
              <c:f>Sheet1!$B$2:$B$14</c:f>
              <c:numCache>
                <c:formatCode>0.0%</c:formatCode>
                <c:ptCount val="13"/>
                <c:pt idx="0">
                  <c:v>0.16227180527383367</c:v>
                </c:pt>
                <c:pt idx="1">
                  <c:v>0.55273833671399597</c:v>
                </c:pt>
                <c:pt idx="2">
                  <c:v>0.20892494929006086</c:v>
                </c:pt>
                <c:pt idx="3">
                  <c:v>0.18356997971602435</c:v>
                </c:pt>
                <c:pt idx="4">
                  <c:v>0.22616632860040567</c:v>
                </c:pt>
                <c:pt idx="5">
                  <c:v>0.14198782961460446</c:v>
                </c:pt>
                <c:pt idx="6">
                  <c:v>0.16734279918864098</c:v>
                </c:pt>
                <c:pt idx="7">
                  <c:v>0.40567951318458417</c:v>
                </c:pt>
                <c:pt idx="8">
                  <c:v>0.21805273833671399</c:v>
                </c:pt>
                <c:pt idx="9">
                  <c:v>0.10344827586206896</c:v>
                </c:pt>
                <c:pt idx="10">
                  <c:v>0.14503042596348883</c:v>
                </c:pt>
                <c:pt idx="11">
                  <c:v>0.2565922920892495</c:v>
                </c:pt>
                <c:pt idx="12">
                  <c:v>0.52231237322515212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A4-408C-8C9E-7CC9BFAEB63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Jokseenkin samaa mieltä</c:v>
                </c:pt>
              </c:strCache>
            </c:strRef>
          </c:tx>
          <c:spPr>
            <a:solidFill>
              <a:schemeClr val="dk1">
                <a:tint val="55000"/>
              </a:schemeClr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Tiedämme, mistä löytäisimme kansainvälisiä osaajia</c:v>
                </c:pt>
                <c:pt idx="1">
                  <c:v>Osaamme kirjoittaa rekrytointi-ilmoituksia tai haastatella englanniksi</c:v>
                </c:pt>
                <c:pt idx="2">
                  <c:v>Tiedämme, kuinka edistää hakijaviestinnässä ja rekrytointiprosessissa monimuotoisuutta</c:v>
                </c:pt>
                <c:pt idx="3">
                  <c:v>Pystymme arvioimaan kansainvälisten osaajien aiempaa osaamista ja koulutusta</c:v>
                </c:pt>
                <c:pt idx="4">
                  <c:v>Pystymme integroimaan kansainvälisiä osaajia työyhteisöömme ja perehdyttämään heitä työtehtäviin</c:v>
                </c:pt>
                <c:pt idx="5">
                  <c:v>Tarvittaessa tiedämme, kuinka tukea kansainvälisiä osaajia työn ulkopuolisissa asioissa (kuten asuminen, koulut, vapaa-aika, perhe jne.)</c:v>
                </c:pt>
                <c:pt idx="6">
                  <c:v>Pystymme huolehtimaan velvoitteista, jotka liittyvät kansainvälisen osaajan palkkaamiseen (esim. työluvan varmistaminen, työntekijäilmoituksen tekeminen)</c:v>
                </c:pt>
                <c:pt idx="7">
                  <c:v>Pystymme työskentelemään tarvittaessa monikielisesti, selkosuomella / -ruotsilla tai englanniksi</c:v>
                </c:pt>
                <c:pt idx="8">
                  <c:v>Asiakkaillamme on valmiuksia työskennellä tarvittaessa monikielisesti, selkosuomella / -ruotsilla tai englanniksi</c:v>
                </c:pt>
                <c:pt idx="9">
                  <c:v>Meillä on mahdollisuus tarjota kielikoulutusta kansainväliselle osaajalle</c:v>
                </c:pt>
                <c:pt idx="10">
                  <c:v>Meillä on mahdollisuus tarjota englannin kielen koulutusta työyhteisölle</c:v>
                </c:pt>
                <c:pt idx="11">
                  <c:v>Olemme halukkaita kehittämään yrityskulttuuriamme entistä vastaanottavaisemmaksi  eri kieli- ja kulttuuritaustaisille</c:v>
                </c:pt>
                <c:pt idx="12">
                  <c:v>Pidämme monimuotoisuuden ja syrjimättömyyden edistämistä yrityksessämme tärkeänä</c:v>
                </c:pt>
              </c:strCache>
            </c:strRef>
          </c:cat>
          <c:val>
            <c:numRef>
              <c:f>Sheet1!$C$2:$C$14</c:f>
              <c:numCache>
                <c:formatCode>0.0%</c:formatCode>
                <c:ptCount val="13"/>
                <c:pt idx="0">
                  <c:v>0.44016227180527384</c:v>
                </c:pt>
                <c:pt idx="1">
                  <c:v>0.28397565922920892</c:v>
                </c:pt>
                <c:pt idx="2">
                  <c:v>0.41886409736308317</c:v>
                </c:pt>
                <c:pt idx="3">
                  <c:v>0.43813387423935091</c:v>
                </c:pt>
                <c:pt idx="4">
                  <c:v>0.42900608519269778</c:v>
                </c:pt>
                <c:pt idx="5">
                  <c:v>0.38843813387423937</c:v>
                </c:pt>
                <c:pt idx="6">
                  <c:v>0.32048681541582152</c:v>
                </c:pt>
                <c:pt idx="7">
                  <c:v>0.37018255578093306</c:v>
                </c:pt>
                <c:pt idx="8">
                  <c:v>0.3052738336713996</c:v>
                </c:pt>
                <c:pt idx="9">
                  <c:v>0.21196754563894524</c:v>
                </c:pt>
                <c:pt idx="10">
                  <c:v>0.29310344827586204</c:v>
                </c:pt>
                <c:pt idx="11">
                  <c:v>0.45436105476673427</c:v>
                </c:pt>
                <c:pt idx="12">
                  <c:v>0.3356997971602434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A4-408C-8C9E-7CC9BFAEB63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Jokseenkin eri mieltä</c:v>
                </c:pt>
              </c:strCache>
            </c:strRef>
          </c:tx>
          <c:spPr>
            <a:solidFill>
              <a:schemeClr val="dk1">
                <a:tint val="75000"/>
              </a:schemeClr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Tiedämme, mistä löytäisimme kansainvälisiä osaajia</c:v>
                </c:pt>
                <c:pt idx="1">
                  <c:v>Osaamme kirjoittaa rekrytointi-ilmoituksia tai haastatella englanniksi</c:v>
                </c:pt>
                <c:pt idx="2">
                  <c:v>Tiedämme, kuinka edistää hakijaviestinnässä ja rekrytointiprosessissa monimuotoisuutta</c:v>
                </c:pt>
                <c:pt idx="3">
                  <c:v>Pystymme arvioimaan kansainvälisten osaajien aiempaa osaamista ja koulutusta</c:v>
                </c:pt>
                <c:pt idx="4">
                  <c:v>Pystymme integroimaan kansainvälisiä osaajia työyhteisöömme ja perehdyttämään heitä työtehtäviin</c:v>
                </c:pt>
                <c:pt idx="5">
                  <c:v>Tarvittaessa tiedämme, kuinka tukea kansainvälisiä osaajia työn ulkopuolisissa asioissa (kuten asuminen, koulut, vapaa-aika, perhe jne.)</c:v>
                </c:pt>
                <c:pt idx="6">
                  <c:v>Pystymme huolehtimaan velvoitteista, jotka liittyvät kansainvälisen osaajan palkkaamiseen (esim. työluvan varmistaminen, työntekijäilmoituksen tekeminen)</c:v>
                </c:pt>
                <c:pt idx="7">
                  <c:v>Pystymme työskentelemään tarvittaessa monikielisesti, selkosuomella / -ruotsilla tai englanniksi</c:v>
                </c:pt>
                <c:pt idx="8">
                  <c:v>Asiakkaillamme on valmiuksia työskennellä tarvittaessa monikielisesti, selkosuomella / -ruotsilla tai englanniksi</c:v>
                </c:pt>
                <c:pt idx="9">
                  <c:v>Meillä on mahdollisuus tarjota kielikoulutusta kansainväliselle osaajalle</c:v>
                </c:pt>
                <c:pt idx="10">
                  <c:v>Meillä on mahdollisuus tarjota englannin kielen koulutusta työyhteisölle</c:v>
                </c:pt>
                <c:pt idx="11">
                  <c:v>Olemme halukkaita kehittämään yrityskulttuuriamme entistä vastaanottavaisemmaksi  eri kieli- ja kulttuuritaustaisille</c:v>
                </c:pt>
                <c:pt idx="12">
                  <c:v>Pidämme monimuotoisuuden ja syrjimättömyyden edistämistä yrityksessämme tärkeänä</c:v>
                </c:pt>
              </c:strCache>
            </c:strRef>
          </c:cat>
          <c:val>
            <c:numRef>
              <c:f>Sheet1!$D$2:$D$14</c:f>
              <c:numCache>
                <c:formatCode>0.0%</c:formatCode>
                <c:ptCount val="13"/>
                <c:pt idx="0">
                  <c:v>0.25253549695740363</c:v>
                </c:pt>
                <c:pt idx="1">
                  <c:v>8.7221095334685597E-2</c:v>
                </c:pt>
                <c:pt idx="2">
                  <c:v>0.24847870182555781</c:v>
                </c:pt>
                <c:pt idx="3">
                  <c:v>0.25456389452332656</c:v>
                </c:pt>
                <c:pt idx="4">
                  <c:v>0.21602434077079108</c:v>
                </c:pt>
                <c:pt idx="5">
                  <c:v>0.31947261663286003</c:v>
                </c:pt>
                <c:pt idx="6">
                  <c:v>0.30628803245436104</c:v>
                </c:pt>
                <c:pt idx="7">
                  <c:v>0.13691683569979715</c:v>
                </c:pt>
                <c:pt idx="8">
                  <c:v>0.30324543610547666</c:v>
                </c:pt>
                <c:pt idx="9">
                  <c:v>0.32048681541582152</c:v>
                </c:pt>
                <c:pt idx="10">
                  <c:v>0.27789046653144017</c:v>
                </c:pt>
                <c:pt idx="11">
                  <c:v>0.18965517241379309</c:v>
                </c:pt>
                <c:pt idx="12">
                  <c:v>8.6206896551724144E-2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A4-408C-8C9E-7CC9BFAEB63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Täysin eri mieltä</c:v>
                </c:pt>
              </c:strCache>
            </c:strRef>
          </c:tx>
          <c:spPr>
            <a:solidFill>
              <a:schemeClr val="dk1">
                <a:tint val="98500"/>
              </a:schemeClr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 smtId="4294967295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Tiedämme, mistä löytäisimme kansainvälisiä osaajia</c:v>
                </c:pt>
                <c:pt idx="1">
                  <c:v>Osaamme kirjoittaa rekrytointi-ilmoituksia tai haastatella englanniksi</c:v>
                </c:pt>
                <c:pt idx="2">
                  <c:v>Tiedämme, kuinka edistää hakijaviestinnässä ja rekrytointiprosessissa monimuotoisuutta</c:v>
                </c:pt>
                <c:pt idx="3">
                  <c:v>Pystymme arvioimaan kansainvälisten osaajien aiempaa osaamista ja koulutusta</c:v>
                </c:pt>
                <c:pt idx="4">
                  <c:v>Pystymme integroimaan kansainvälisiä osaajia työyhteisöömme ja perehdyttämään heitä työtehtäviin</c:v>
                </c:pt>
                <c:pt idx="5">
                  <c:v>Tarvittaessa tiedämme, kuinka tukea kansainvälisiä osaajia työn ulkopuolisissa asioissa (kuten asuminen, koulut, vapaa-aika, perhe jne.)</c:v>
                </c:pt>
                <c:pt idx="6">
                  <c:v>Pystymme huolehtimaan velvoitteista, jotka liittyvät kansainvälisen osaajan palkkaamiseen (esim. työluvan varmistaminen, työntekijäilmoituksen tekeminen)</c:v>
                </c:pt>
                <c:pt idx="7">
                  <c:v>Pystymme työskentelemään tarvittaessa monikielisesti, selkosuomella / -ruotsilla tai englanniksi</c:v>
                </c:pt>
                <c:pt idx="8">
                  <c:v>Asiakkaillamme on valmiuksia työskennellä tarvittaessa monikielisesti, selkosuomella / -ruotsilla tai englanniksi</c:v>
                </c:pt>
                <c:pt idx="9">
                  <c:v>Meillä on mahdollisuus tarjota kielikoulutusta kansainväliselle osaajalle</c:v>
                </c:pt>
                <c:pt idx="10">
                  <c:v>Meillä on mahdollisuus tarjota englannin kielen koulutusta työyhteisölle</c:v>
                </c:pt>
                <c:pt idx="11">
                  <c:v>Olemme halukkaita kehittämään yrityskulttuuriamme entistä vastaanottavaisemmaksi  eri kieli- ja kulttuuritaustaisille</c:v>
                </c:pt>
                <c:pt idx="12">
                  <c:v>Pidämme monimuotoisuuden ja syrjimättömyyden edistämistä yrityksessämme tärkeänä</c:v>
                </c:pt>
              </c:strCache>
            </c:strRef>
          </c:cat>
          <c:val>
            <c:numRef>
              <c:f>Sheet1!$E$2:$E$14</c:f>
              <c:numCache>
                <c:formatCode>0.0%</c:formatCode>
                <c:ptCount val="13"/>
                <c:pt idx="0">
                  <c:v>0.14503042596348883</c:v>
                </c:pt>
                <c:pt idx="1">
                  <c:v>7.6064908722109539E-2</c:v>
                </c:pt>
                <c:pt idx="2">
                  <c:v>0.12373225152129817</c:v>
                </c:pt>
                <c:pt idx="3">
                  <c:v>0.12373225152129817</c:v>
                </c:pt>
                <c:pt idx="4">
                  <c:v>0.12880324543610547</c:v>
                </c:pt>
                <c:pt idx="5">
                  <c:v>0.15010141987829614</c:v>
                </c:pt>
                <c:pt idx="6">
                  <c:v>0.20588235294117646</c:v>
                </c:pt>
                <c:pt idx="7">
                  <c:v>8.7221095334685597E-2</c:v>
                </c:pt>
                <c:pt idx="8">
                  <c:v>0.17342799188640973</c:v>
                </c:pt>
                <c:pt idx="9">
                  <c:v>0.36409736308316432</c:v>
                </c:pt>
                <c:pt idx="10">
                  <c:v>0.28397565922920892</c:v>
                </c:pt>
                <c:pt idx="11">
                  <c:v>9.9391480730223122E-2</c:v>
                </c:pt>
                <c:pt idx="12">
                  <c:v>5.5780933062880324E-2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1A4-408C-8C9E-7CC9BFAEB6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 cap="flat" cmpd="sng" algn="ctr">
              <a:solidFill>
                <a:srgbClr val="D3D3D3"/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800" b="0"/>
                  <a:t>Prosentti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 smtId="4294967295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 smtId="4294967295"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0D13AD00-C0F7-46C4-97A0-1A15665499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D1D9ED9-B1D8-4F59-A4EE-7828DF5F91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F65F0-5CD8-41DF-89E1-22096C1AB318}" type="datetime1">
              <a:rPr lang="fi-FI" smtClean="0"/>
              <a:t>28.10.2024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BDD7E1E-C080-4A9B-A6B9-3C41B12105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0637475-3517-4217-AF00-9C56D3AD838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3EBE3-D7EB-4F27-B056-652D08283A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30576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04280-BA24-4EAD-9108-43EFDD969BC5}" type="datetime1">
              <a:rPr lang="fi-FI" smtClean="0"/>
              <a:t>28.10.2024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9D44A-A2CE-4F46-8183-3B78CFA07A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00601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633726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900827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91795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3389191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2209066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34</a:t>
            </a:r>
          </a:p>
        </p:txBody>
      </p:sp>
    </p:spTree>
    <p:extLst>
      <p:ext uri="{BB962C8B-B14F-4D97-AF65-F5344CB8AC3E}">
        <p14:creationId xmlns:p14="http://schemas.microsoft.com/office/powerpoint/2010/main" val="697203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1050634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4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1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7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6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5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0.png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sv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0.png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3.svg"/><Relationship Id="rId7" Type="http://schemas.openxmlformats.org/officeDocument/2006/relationships/image" Target="../media/image67.svg"/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6.png"/><Relationship Id="rId5" Type="http://schemas.openxmlformats.org/officeDocument/2006/relationships/image" Target="../media/image65.svg"/><Relationship Id="rId4" Type="http://schemas.openxmlformats.org/officeDocument/2006/relationships/image" Target="../media/image64.png"/><Relationship Id="rId9" Type="http://schemas.openxmlformats.org/officeDocument/2006/relationships/image" Target="../media/image8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2" Type="http://schemas.openxmlformats.org/officeDocument/2006/relationships/image" Target="../media/image7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svg"/><Relationship Id="rId7" Type="http://schemas.openxmlformats.org/officeDocument/2006/relationships/image" Target="../media/image77.svg"/><Relationship Id="rId2" Type="http://schemas.openxmlformats.org/officeDocument/2006/relationships/image" Target="../media/image7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76.png"/><Relationship Id="rId5" Type="http://schemas.openxmlformats.org/officeDocument/2006/relationships/image" Target="../media/image67.svg"/><Relationship Id="rId4" Type="http://schemas.openxmlformats.org/officeDocument/2006/relationships/image" Target="../media/image66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2" Type="http://schemas.openxmlformats.org/officeDocument/2006/relationships/image" Target="../media/image80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3.svg"/><Relationship Id="rId4" Type="http://schemas.openxmlformats.org/officeDocument/2006/relationships/image" Target="../media/image8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sv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7E3618-2530-4EE0-B6C3-C11F412FE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1E253EB-4EB0-4935-A939-99BF0B7A0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73FFCD-7566-4AC7-91A9-7D34999A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E01F0-230F-4494-9F6F-C2A09E9653F6}" type="datetime1">
              <a:rPr lang="fi-FI" smtClean="0"/>
              <a:t>28.10.2024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C3D4B1-CDC4-47B7-8A96-D3F50DB7D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FB3FA6-778B-4C7B-B37A-D18E1C7ED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52812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EBF66D2-1CFA-450D-A129-5488E7C66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B1B8BF41-220B-4CE0-B02C-E768D6696DF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692" y="6005585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63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AD32259C-5089-4DFC-AAEC-ACD866E8EC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1298713"/>
            <a:ext cx="3056893" cy="5565113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0373A784-1E92-4F2F-99D8-BC219553F0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71962" y="157045"/>
            <a:ext cx="1556595" cy="1495661"/>
          </a:xfrm>
          <a:prstGeom prst="rect">
            <a:avLst/>
          </a:prstGeom>
        </p:spPr>
      </p:pic>
      <p:sp>
        <p:nvSpPr>
          <p:cNvPr id="11" name="Päivämäärän paikkamerkki 2">
            <a:extLst>
              <a:ext uri="{FF2B5EF4-FFF2-40B4-BE49-F238E27FC236}">
                <a16:creationId xmlns:a16="http://schemas.microsoft.com/office/drawing/2014/main" id="{7378932E-2B8E-48A5-8B3B-0783120B2F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3CAC8FB-1B88-4CF1-9473-D88FB34184B1}" type="datetime1">
              <a:rPr lang="fi-FI" smtClean="0"/>
              <a:t>28.10.2024</a:t>
            </a:fld>
            <a:endParaRPr lang="fi-FI"/>
          </a:p>
        </p:txBody>
      </p:sp>
      <p:sp>
        <p:nvSpPr>
          <p:cNvPr id="12" name="Alatunnisteen paikkamerkki 3">
            <a:extLst>
              <a:ext uri="{FF2B5EF4-FFF2-40B4-BE49-F238E27FC236}">
                <a16:creationId xmlns:a16="http://schemas.microsoft.com/office/drawing/2014/main" id="{0539E262-07A6-48E6-86FE-942DFCA12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14" name="Dian numeron paikkamerkki 4">
            <a:extLst>
              <a:ext uri="{FF2B5EF4-FFF2-40B4-BE49-F238E27FC236}">
                <a16:creationId xmlns:a16="http://schemas.microsoft.com/office/drawing/2014/main" id="{8F88A8F5-53C4-40B4-A8EF-BFCB0D1D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23" name="Otsikko 1">
            <a:extLst>
              <a:ext uri="{FF2B5EF4-FFF2-40B4-BE49-F238E27FC236}">
                <a16:creationId xmlns:a16="http://schemas.microsoft.com/office/drawing/2014/main" id="{11396BA1-0447-4882-B00F-5D1591B1DD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4726" y="4321004"/>
            <a:ext cx="4543425" cy="120373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0CEBB99B-427F-48D3-9060-C67FF53FB83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55692" y="2725312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655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02B87ECA-4C1C-43B8-95DC-31D54347D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1791" y="0"/>
            <a:ext cx="6860209" cy="6860209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34E3AEA7-AD9C-45DB-AA69-6B27570416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0" y="4770119"/>
            <a:ext cx="5393693" cy="2087881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3383DC0D-EA75-4640-9145-D945491E56E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32100" y="6477552"/>
            <a:ext cx="1601052" cy="380448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9C2DC9C2-3B15-4D8D-A81A-EEF51E52AC0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007" y="-8834"/>
            <a:ext cx="8878711" cy="3352800"/>
          </a:xfrm>
          <a:prstGeom prst="rect">
            <a:avLst/>
          </a:prstGeom>
        </p:spPr>
      </p:pic>
      <p:sp>
        <p:nvSpPr>
          <p:cNvPr id="15" name="Päivämäärän paikkamerkki 2">
            <a:extLst>
              <a:ext uri="{FF2B5EF4-FFF2-40B4-BE49-F238E27FC236}">
                <a16:creationId xmlns:a16="http://schemas.microsoft.com/office/drawing/2014/main" id="{CABFEE31-1B3D-46EE-88B4-9306A06B46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8B9D0D5-C6C8-492F-BC31-672FE6BA9AB8}" type="datetime1">
              <a:rPr lang="fi-FI" smtClean="0"/>
              <a:t>28.10.2024</a:t>
            </a:fld>
            <a:endParaRPr lang="fi-FI"/>
          </a:p>
        </p:txBody>
      </p:sp>
      <p:sp>
        <p:nvSpPr>
          <p:cNvPr id="19" name="Alatunnisteen paikkamerkki 3">
            <a:extLst>
              <a:ext uri="{FF2B5EF4-FFF2-40B4-BE49-F238E27FC236}">
                <a16:creationId xmlns:a16="http://schemas.microsoft.com/office/drawing/2014/main" id="{270ADD0D-885C-452E-BE47-16145F0CA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20" name="Dian numeron paikkamerkki 4">
            <a:extLst>
              <a:ext uri="{FF2B5EF4-FFF2-40B4-BE49-F238E27FC236}">
                <a16:creationId xmlns:a16="http://schemas.microsoft.com/office/drawing/2014/main" id="{58FB19F6-3ACF-4F7F-B39F-B54E2432C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22" name="Otsikko 1">
            <a:extLst>
              <a:ext uri="{FF2B5EF4-FFF2-40B4-BE49-F238E27FC236}">
                <a16:creationId xmlns:a16="http://schemas.microsoft.com/office/drawing/2014/main" id="{0F085BB7-9BE3-4CB4-9D6C-C8D37D99F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8025" y="3171825"/>
            <a:ext cx="4543425" cy="120373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EA005019-E151-4930-8E74-5C21B1E4A85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9873" y="4045789"/>
            <a:ext cx="2258995" cy="55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12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atio ratas_esityksen alkuun tai loppu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peili&#10;&#10;Kuvaus luotu automaattisesti">
            <a:extLst>
              <a:ext uri="{FF2B5EF4-FFF2-40B4-BE49-F238E27FC236}">
                <a16:creationId xmlns:a16="http://schemas.microsoft.com/office/drawing/2014/main" id="{9721A0EE-F1BE-4508-9173-1027A57158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50" y="1281112"/>
            <a:ext cx="3857625" cy="3857625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994A2891-E156-4FC8-9438-3255557622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375" y="3162300"/>
            <a:ext cx="2943225" cy="232768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13FA966F-8AC6-4AD1-866D-D04B2EAF21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62425" y="5713576"/>
            <a:ext cx="2258995" cy="55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04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E2F5594-8E92-41BC-8867-CBBC14BD0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240A7-CF2A-416C-8D17-0C2448A71565}" type="datetime1">
              <a:rPr lang="fi-FI" smtClean="0"/>
              <a:t>28.10.2024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9B835E5-8A7B-412C-8B37-523754DC5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AE894E2-455F-417B-AE61-AFE4517F1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6338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7E3618-2530-4EE0-B6C3-C11F412FE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1E253EB-4EB0-4935-A939-99BF0B7A0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73FFCD-7566-4AC7-91A9-7D34999A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AE0FC-3734-48BF-8F55-51517EEB7F78}" type="datetime1">
              <a:rPr lang="fi-FI" smtClean="0"/>
              <a:t>28.10.2024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C3D4B1-CDC4-47B7-8A96-D3F50DB7D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FB3FA6-778B-4C7B-B37A-D18E1C7ED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52812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EBF66D2-1CFA-450D-A129-5488E7C66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DC1C2B0A-09E0-4DBB-9919-A728948EB07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692" y="6005585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43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77FA-78B1-46AD-ABEC-8E79D60C1022}" type="datetime1">
              <a:rPr lang="fi-FI" smtClean="0"/>
              <a:t>28.10.2024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4D07E865-FB74-4290-8A5B-881FF9082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4A7576CE-FE1F-4D91-9D8E-EA37988EC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E84F0BE7-67CF-4588-93A6-080714969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4061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C57B-64C9-4392-8C06-8632641B6CE4}" type="datetime1">
              <a:rPr lang="fi-FI" smtClean="0"/>
              <a:t>28.10.2024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3180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1577AF8-DD86-4024-93E2-7E1A51C738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8B27854-73B8-4FFC-8F83-62F8B7C924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10CD2C3-62B1-408D-97B3-9188FE536FC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30908ED-3482-4FBF-B121-C4420B8C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27FFB0-6391-4A75-8B78-C7629EDD4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CB2CD6C-89CB-4290-8245-E9CDBB2F9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10A0DB2-00AB-4AB4-AE88-21856CF0C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4445-413C-4C93-BA1D-97A553219225}" type="datetime1">
              <a:rPr lang="fi-FI" smtClean="0"/>
              <a:t>28.10.2024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F0851F6-DB17-418D-8ACA-61B6C8DD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75FFE64-F4AD-4C4F-A49D-18AF7B0B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092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C3B0F693-8620-4238-9BCB-CBC0B37C7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B9796154-1B81-4CDE-8768-921EBEF853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A6CC50A6-FA20-42EB-A63B-816674AA37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3E29281-DB2F-46E3-9F61-9B264F9D3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57B119-54A3-48B7-91E1-DFD79B37D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3CAB312-19D1-4983-A280-148507C78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9583713-393A-4BD7-A8DB-EC5705D44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1172-8CDD-4EEE-960C-CC575B6CDC4D}" type="datetime1">
              <a:rPr lang="fi-FI" smtClean="0"/>
              <a:t>28.10.2024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7128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202F8-76F6-48C2-BB16-14F030E3FE35}" type="datetime1">
              <a:rPr lang="fi-FI" smtClean="0"/>
              <a:t>28.10.2024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B9E95B92-8726-4930-A255-2F27AE795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DBC2D19B-A6C1-479D-A508-DD2AF8951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557799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4AB1D4E-9FD0-406C-BD3D-F36510C6D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ED7F0D-4E7C-4918-8926-FB4764BC5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93756-5B8D-4FDF-AF61-EA340FFE003D}" type="datetime1">
              <a:rPr lang="fi-FI" smtClean="0"/>
              <a:t>28.10.2024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04046189-E7D0-4EB2-9A7F-9A70486A1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47602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2130EC-EE98-4A32-9F05-6EE8D205D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5B9C96C-C317-49B9-8FE0-E96EE53523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10B69CC-1DF7-4B85-B176-A24171472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037B4-3A17-49CB-9389-10A3F23900BD}" type="datetime1">
              <a:rPr lang="fi-FI" smtClean="0"/>
              <a:t>28.10.2024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7C40EA8-0D3E-4614-9FA5-64E9B1F3E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1C417BAF-CDF8-435F-96DF-586296DB8B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C0DF97D-8C69-4125-A070-47DDE9479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08067-95A7-4DE9-A0BE-FD7614CDD73A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F788FB0F-A4B2-4211-A060-A67440C46C4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692" y="6005585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9177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4C07D-C3A4-4596-9EE1-B6192DDBDF27}" type="datetime1">
              <a:rPr lang="fi-FI" smtClean="0"/>
              <a:t>28.10.2024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F5EFCF63-35BB-48D0-A02A-E2564CFA5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F0514842-8076-4A26-811E-87A3DF769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A190E134-26FB-4D2C-9093-3643639B7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53426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D9599-F8C3-4E16-92FE-1639A2F090E8}" type="datetime1">
              <a:rPr lang="fi-FI" smtClean="0"/>
              <a:t>28.10.2024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00077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4EB7-8951-4CB4-B3D9-9DA3201A82D3}" type="datetime1">
              <a:rPr lang="fi-FI" smtClean="0"/>
              <a:t>28.10.2024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E7C4A680-09D1-4245-AAC6-6F66114EE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EF64E38F-0504-4ECC-85C8-AB59D634F6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6A299EFF-99D7-423D-9AEC-773F2B698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4470112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7408E-977B-4384-8EB3-E117B9F63EA5}" type="datetime1">
              <a:rPr lang="fi-FI" smtClean="0"/>
              <a:t>28.10.2024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9F323CED-9B21-4914-BBE0-96C93FA21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608E496D-D33A-4FFC-9050-1225B563C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06B83487-E6E0-4A5E-BDA7-16228C7E64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0585BE96-F63C-47EA-A810-5F53322456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849065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37A9-5EC6-4237-AA18-4B14814BE86E}" type="datetime1">
              <a:rPr lang="fi-FI" smtClean="0"/>
              <a:t>28.10.2024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2FF11E3C-4A01-461B-8A49-E5305079C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5EA0F42D-DF5D-47B7-A5B5-05E323BF0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2394960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sininen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37C43CD6-6840-4B2C-9FC9-8C60C4A94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7404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25496D99-066B-448D-BB23-34485EA650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2725" y="5204287"/>
            <a:ext cx="1724025" cy="1567295"/>
          </a:xfrm>
          <a:prstGeom prst="rect">
            <a:avLst/>
          </a:prstGeom>
        </p:spPr>
      </p:pic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C00C3-FA13-4D0D-89A4-FFEE62EF1437}" type="datetime1">
              <a:rPr lang="fi-FI" smtClean="0"/>
              <a:t>28.10.2024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C86966AF-C9DA-4719-9EBD-D4115365F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0165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 kuvalla sininen">
    <p:bg>
      <p:bgPr>
        <a:solidFill>
          <a:schemeClr val="accent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6784D06-670D-490B-BAA5-EFEC2CE90D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3541" y="4387980"/>
            <a:ext cx="1078459" cy="247002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6B4BE9E-097E-4FD9-9E92-F564B6C5CC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2951" y="382992"/>
            <a:ext cx="3761307" cy="3761307"/>
          </a:xfrm>
          <a:prstGeom prst="rect">
            <a:avLst/>
          </a:prstGeom>
        </p:spPr>
      </p:pic>
      <p:sp>
        <p:nvSpPr>
          <p:cNvPr id="28" name="Ellipsi 27">
            <a:extLst>
              <a:ext uri="{FF2B5EF4-FFF2-40B4-BE49-F238E27FC236}">
                <a16:creationId xmlns:a16="http://schemas.microsoft.com/office/drawing/2014/main" id="{9ED2D882-D299-42CD-B2B7-E36862595D62}"/>
              </a:ext>
            </a:extLst>
          </p:cNvPr>
          <p:cNvSpPr/>
          <p:nvPr userDrawn="1"/>
        </p:nvSpPr>
        <p:spPr>
          <a:xfrm>
            <a:off x="-552655" y="1643979"/>
            <a:ext cx="3656833" cy="3656833"/>
          </a:xfrm>
          <a:prstGeom prst="ellipse">
            <a:avLst/>
          </a:prstGeom>
          <a:blipFill>
            <a:blip r:embed="rId6"/>
            <a:stretch>
              <a:fillRect t="-25000" b="-25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52D14F5-1ABA-4EC3-9215-88DC65B9042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10126" y="1557188"/>
            <a:ext cx="1432663" cy="130242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801AD68D-BEE8-4989-AAB9-A724FF123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791" y="365251"/>
            <a:ext cx="8209306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97FDB190-2D4D-440E-8221-51BDAC3D3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791" y="1825625"/>
            <a:ext cx="8209305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3" name="Päivämäärän paikkamerkki 2">
            <a:extLst>
              <a:ext uri="{FF2B5EF4-FFF2-40B4-BE49-F238E27FC236}">
                <a16:creationId xmlns:a16="http://schemas.microsoft.com/office/drawing/2014/main" id="{6F1C7F00-6301-4C80-8C24-0AFBF7694C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E876792-4FBB-4073-B4DA-C52E75BC536E}" type="datetime1">
              <a:rPr lang="fi-FI" smtClean="0"/>
              <a:t>28.10.2024</a:t>
            </a:fld>
            <a:endParaRPr lang="fi-FI"/>
          </a:p>
        </p:txBody>
      </p:sp>
      <p:sp>
        <p:nvSpPr>
          <p:cNvPr id="14" name="Alatunnisteen paikkamerkki 3">
            <a:extLst>
              <a:ext uri="{FF2B5EF4-FFF2-40B4-BE49-F238E27FC236}">
                <a16:creationId xmlns:a16="http://schemas.microsoft.com/office/drawing/2014/main" id="{F84A19D4-4FD1-4D1A-A191-685F923C2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0CB25A1B-A6D5-4E48-91EE-B04968AE3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68776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BB2642-49FE-407A-A3F4-0600B55015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542BF88-A9F2-4E2A-B0F1-8276E9D81B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8FCF8F6-5F32-43A2-AC8B-954415E80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5EDE-1D7F-410F-88EC-30185458F402}" type="datetime1">
              <a:rPr lang="fi-FI" smtClean="0"/>
              <a:t>28.10.2024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648B0DC-D89C-405B-8306-443D022CC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AFC798E-1C05-4E68-8FDA-47B426270D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305A476-C345-48E9-A7C5-E07948859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55B7-B27F-4F33-B573-7AD37FBCDED2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306A76AF-D851-4685-80F4-02A0FCC547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692" y="6005585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32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B64B5535-12A2-444F-B881-BF3E072D1E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83E3DA57-A0C2-4269-AA6A-C2041B36578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7D25BCE7-3C58-4625-B134-D4925C434C3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15F5-8437-440C-87EB-C17E6B62E928}" type="datetime1">
              <a:rPr lang="fi-FI" smtClean="0"/>
              <a:t>28.10.2024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D827BA8A-BFEE-4F2C-9BB9-113EFD0DC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D3069FD1-4B67-4CD3-8634-B32C320EA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F0056C40-F7BB-4ACC-9A82-D6903014B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1695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30A4B-D4F1-4D68-829B-C9450B17FC88}" type="datetime1">
              <a:rPr lang="fi-FI" smtClean="0"/>
              <a:t>28.10.2024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35461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BE045-E739-4683-921C-9E3571297131}" type="datetime1">
              <a:rPr lang="fi-FI" smtClean="0"/>
              <a:t>28.10.2024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88726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1DDC-7A29-411D-AB2A-DB3160F426AD}" type="datetime1">
              <a:rPr lang="fi-FI" smtClean="0"/>
              <a:t>28.10.2024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C8452E8F-A576-4F74-B1B1-2525B5F77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443F6A56-28AA-470C-A288-7B5AFE3105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76F1C969-5C79-4E79-8C1B-32C1472C7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0574134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AA2A7-D247-49BF-808E-099534BFAE3A}" type="datetime1">
              <a:rPr lang="fi-FI" smtClean="0"/>
              <a:t>28.10.2024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171CE3AD-73BA-4432-B14F-66834C34A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0F7529ED-6E94-4F0E-9A1D-B554AD75A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C194B069-2676-448D-8BAE-F65320298A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A27EC461-AC56-4FB4-B3FF-DD8B3FD0CA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6717568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9032-1880-4839-9253-F354AC05199C}" type="datetime1">
              <a:rPr lang="fi-FI" smtClean="0"/>
              <a:t>28.10.2024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9AA739BF-E2F3-4B10-9B8D-06F98AC5C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9A081EBC-78E5-4BBD-BDA9-49ADAA582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905338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pinkk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17FA9958-0408-4766-A8D7-E37777BAB2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77200" y="0"/>
            <a:ext cx="87148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D47F-5CA1-4777-94C0-15B3FC210915}" type="datetime1">
              <a:rPr lang="fi-FI" smtClean="0"/>
              <a:t>28.10.2024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48E22005-FACB-4E51-BC17-DBFD979423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2725" y="5204287"/>
            <a:ext cx="1724025" cy="156729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975802D1-55CF-4772-96DA-72A0FD456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13895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E16D7E4C-1C6A-4E85-A20C-A25F6BDF17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6425C37-0F88-4610-A8AF-BF4E41B46E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646B017-43E4-4833-BA31-594945C3E0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52481BC-8F22-44EF-8464-17BFAF4B1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E40E-A040-4634-A42E-A22540534437}" type="datetime1">
              <a:rPr lang="fi-FI" smtClean="0"/>
              <a:t>28.10.2024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B5A0D6D-07D7-4ED0-AF0F-FA6EEF08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737FEBF-0ECB-4AE9-AB43-304286ED1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C5B8-5E2E-4484-BCC3-4F68CC0857D7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07500EDC-0A48-41E1-B38C-C90A73585E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692" y="6005585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382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B326F0DF-1493-4EE5-94E2-9A35434462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55B6FA2A-CE5B-444E-AB1D-A3971E5AFB4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83E3DA57-A0C2-4269-AA6A-C2041B36578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DE5C-ED04-4C55-A468-0DAAA35B5A83}" type="datetime1">
              <a:rPr lang="fi-FI" smtClean="0"/>
              <a:t>28.10.2024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7A62D804-0625-4D73-8C50-90A55877E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92E865E3-39AF-405E-B818-2775B8F02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D5F760AC-B6C7-446B-9C00-19B3DF3C0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85211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0523-03C6-4748-AAC6-6DF6610DF367}" type="datetime1">
              <a:rPr lang="fi-FI" smtClean="0"/>
              <a:t>28.10.2024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63036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7F89-92B9-4A0E-953B-E031DA5F7BFB}" type="datetime1">
              <a:rPr lang="fi-FI" smtClean="0"/>
              <a:t>28.10.2024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F5F398E1-4FEA-4C47-8DBB-67002E466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C53C25F3-3EC4-4DE1-A238-4D351EE959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419D7574-E807-47CA-AE37-D5658E326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3078962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4E1C-9627-4A94-922F-09B49EB1A00E}" type="datetime1">
              <a:rPr lang="fi-FI" smtClean="0"/>
              <a:t>28.10.2024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D7D77BBA-8B6E-4F47-9695-F42CC253C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5E3742E4-B808-4663-91DE-005687581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5D7AE2B7-5BC9-42F8-BFD1-2BF17D56F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4B00869B-713A-4CB8-B785-5B128E4E81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309847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1577AF8-DD86-4024-93E2-7E1A51C738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8B27854-73B8-4FFC-8F83-62F8B7C924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10CD2C3-62B1-408D-97B3-9188FE536FC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30908ED-3482-4FBF-B121-C4420B8C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27FFB0-6391-4A75-8B78-C7629EDD4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CB2CD6C-89CB-4290-8245-E9CDBB2F9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10A0DB2-00AB-4AB4-AE88-21856CF0C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9D6A4-63AE-47D2-A595-BF5F22D4C2F2}" type="datetime1">
              <a:rPr lang="fi-FI" smtClean="0"/>
              <a:t>28.10.2024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F0851F6-DB17-418D-8ACA-61B6C8DD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75FFE64-F4AD-4C4F-A49D-18AF7B0B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64482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0862-5907-47C8-B64A-B1A99D9BFFBC}" type="datetime1">
              <a:rPr lang="fi-FI" smtClean="0"/>
              <a:t>28.10.2024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3A76CEC0-F009-47A4-B0A2-E9BD45A99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ADF49E5B-594D-402D-905D-C898BED78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7676164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li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37C43CD6-6840-4B2C-9FC9-8C60C4A94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7404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390B-854D-4E9D-BAEB-914E4E49D18D}" type="datetime1">
              <a:rPr lang="fi-FI" smtClean="0"/>
              <a:t>28.10.2024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D34BFFF6-FB31-4AC1-B11B-286B966667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30533" y="5220255"/>
            <a:ext cx="1794792" cy="153352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E258B078-2E19-46E8-9BF3-E48356A5D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3029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C3B0F693-8620-4238-9BCB-CBC0B37C7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B9796154-1B81-4CDE-8768-921EBEF853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A6CC50A6-FA20-42EB-A63B-816674AA37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3E29281-DB2F-46E3-9F61-9B264F9D3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57B119-54A3-48B7-91E1-DFD79B37D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3CAB312-19D1-4983-A280-148507C78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9583713-393A-4BD7-A8DB-EC5705D44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3989-FCBF-4175-BD55-10F610F47128}" type="datetime1">
              <a:rPr lang="fi-FI" smtClean="0"/>
              <a:t>28.10.2024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2504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8681-006F-47CE-A9BE-1C373364E9D4}" type="datetime1">
              <a:rPr lang="fi-FI" smtClean="0"/>
              <a:t>28.10.2024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20" name="Otsikko 1">
            <a:extLst>
              <a:ext uri="{FF2B5EF4-FFF2-40B4-BE49-F238E27FC236}">
                <a16:creationId xmlns:a16="http://schemas.microsoft.com/office/drawing/2014/main" id="{660C4BBA-D728-4B9A-9B19-B3DF60A5B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403B93D0-AEB3-42E5-B352-9DD044D6A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926143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 kuvall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6784D06-670D-490B-BAA5-EFEC2CE90D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3541" y="4387980"/>
            <a:ext cx="1078459" cy="247002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6B4BE9E-097E-4FD9-9E92-F564B6C5CC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2951" y="382992"/>
            <a:ext cx="3761307" cy="3761307"/>
          </a:xfrm>
          <a:prstGeom prst="rect">
            <a:avLst/>
          </a:prstGeom>
        </p:spPr>
      </p:pic>
      <p:sp>
        <p:nvSpPr>
          <p:cNvPr id="28" name="Ellipsi 27">
            <a:extLst>
              <a:ext uri="{FF2B5EF4-FFF2-40B4-BE49-F238E27FC236}">
                <a16:creationId xmlns:a16="http://schemas.microsoft.com/office/drawing/2014/main" id="{9ED2D882-D299-42CD-B2B7-E36862595D62}"/>
              </a:ext>
            </a:extLst>
          </p:cNvPr>
          <p:cNvSpPr/>
          <p:nvPr userDrawn="1"/>
        </p:nvSpPr>
        <p:spPr>
          <a:xfrm>
            <a:off x="-552655" y="1643979"/>
            <a:ext cx="3656833" cy="3656833"/>
          </a:xfrm>
          <a:prstGeom prst="ellipse">
            <a:avLst/>
          </a:prstGeom>
          <a:blipFill>
            <a:blip r:embed="rId6"/>
            <a:stretch>
              <a:fillRect t="-25000" b="-25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52D14F5-1ABA-4EC3-9215-88DC65B9042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10126" y="1557188"/>
            <a:ext cx="1432663" cy="130242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94EFDD80-0915-47C0-A00C-A0E9CB2C9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791" y="365251"/>
            <a:ext cx="8209306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C884C321-DDE7-4ACB-8672-204BFB2DD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791" y="1825625"/>
            <a:ext cx="8209305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3" name="Päivämäärän paikkamerkki 2">
            <a:extLst>
              <a:ext uri="{FF2B5EF4-FFF2-40B4-BE49-F238E27FC236}">
                <a16:creationId xmlns:a16="http://schemas.microsoft.com/office/drawing/2014/main" id="{4E0F2629-EBAD-41E9-B007-0ED8EA179B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BC94CD7C-C9AD-4C54-B5CA-F38B98EB8CA8}" type="datetime1">
              <a:rPr lang="fi-FI" smtClean="0"/>
              <a:t>28.10.2024</a:t>
            </a:fld>
            <a:endParaRPr lang="fi-FI"/>
          </a:p>
        </p:txBody>
      </p:sp>
      <p:sp>
        <p:nvSpPr>
          <p:cNvPr id="14" name="Alatunnisteen paikkamerkki 3">
            <a:extLst>
              <a:ext uri="{FF2B5EF4-FFF2-40B4-BE49-F238E27FC236}">
                <a16:creationId xmlns:a16="http://schemas.microsoft.com/office/drawing/2014/main" id="{3693DB33-6718-49C9-8A97-0FAAFEB11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D5B2C172-79D8-4597-A0F0-10B3296F6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9799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C738554-EACB-4859-9AF0-1161C60469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60681525-44B3-407E-9179-862CB4BCB3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5E80CEDA-92BD-4162-80F3-B777FA7CDBF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6D519C1-DBA2-4853-BB94-BAA5D8D6F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AF95B21-D280-4C07-A42D-4582F99C4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2C84588-F671-4ED1-A1BD-0CF6A43104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FD6AE44-14B0-449E-9641-29982AF2C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5072-DBF7-4385-B064-1E5BA6081DC4}" type="datetime1">
              <a:rPr lang="fi-FI" smtClean="0"/>
              <a:t>28.10.2024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36561D0-A4BD-4B87-9245-0D3AE1797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71E1C21-E92C-4225-9F43-D8C574973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0849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A7EFFDB-A4A4-4A0B-BA9F-296CB1A0A1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BA301CA-F3BE-489F-A1FE-BC10079BA9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E4E6D1C5-2DDC-41A6-8246-84126183D5C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9DA1A47-518C-4015-B7F7-7DA7EA40D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C86E39C6-FDF9-4704-BFED-6416920FF6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C82EC43-E3A7-4FD2-A7E6-A6A3BC9A8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5B3C74C-28EA-4FE5-912B-886D4AC9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E8C19-1203-4872-8C47-C963B5EFD86D}" type="datetime1">
              <a:rPr lang="fi-FI" smtClean="0"/>
              <a:t>28.10.2024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1F300E9-3ABC-4DFC-B507-6A5514D70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DBC89C4-BF92-48E0-8CA8-71526C3C0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9984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95D96BA-098E-411B-A6B8-A4391236B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762C610-5792-46F9-B22B-1887F16B1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32445B-485D-4A4A-9AA9-76BF4944D5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B1C28-BC0F-4F5A-8899-A61229EA9FE1}" type="datetime1">
              <a:rPr lang="fi-FI" smtClean="0"/>
              <a:t>28.10.2024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DFCF603-EE67-412B-BFF8-8F3A9437D7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9FEC9C8-A594-43E9-AB8F-27C8913C9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885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41" r:id="rId6"/>
    <p:sldLayoutId id="2147483755" r:id="rId7"/>
    <p:sldLayoutId id="2147483716" r:id="rId8"/>
    <p:sldLayoutId id="2147483717" r:id="rId9"/>
    <p:sldLayoutId id="2147483751" r:id="rId10"/>
    <p:sldLayoutId id="2147483752" r:id="rId11"/>
    <p:sldLayoutId id="2147483753" r:id="rId12"/>
    <p:sldLayoutId id="214748383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FEECF1B-24CD-4663-A81C-D18681E15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EB3DC5C-9508-4984-BF6A-15355A8F6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EBCAFE9-83AD-4069-A1BB-7629C73C23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E8F5E-E736-4F58-B779-6BE086011B52}" type="datetime1">
              <a:rPr lang="fi-FI" smtClean="0"/>
              <a:t>28.10.2024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02E98D-816C-4A84-8030-C368D3232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E4AC2E0-A08C-45EF-8A11-560F98A6D1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E0309-FE3D-45C8-9A15-89B2C10FD86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09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70" r:id="rId2"/>
    <p:sldLayoutId id="2147483771" r:id="rId3"/>
    <p:sldLayoutId id="2147483772" r:id="rId4"/>
    <p:sldLayoutId id="2147483773" r:id="rId5"/>
    <p:sldLayoutId id="2147483774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384CAFD-B017-4670-BA09-23271810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BCF2EEC-C2DC-47D4-816E-90B9C407C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BB54C6-25DC-4427-AC8A-A249B80FC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EC36F-4EFC-4B0E-9A41-B7C3DC263A85}" type="datetime1">
              <a:rPr lang="fi-FI" smtClean="0"/>
              <a:t>28.10.2024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DA8616-D585-4DFA-8103-6A08A2EBA0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3BF19D-9554-42B0-9576-841D39283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08067-95A7-4DE9-A0BE-FD7614CDD7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546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62B5B5D-D6F9-4F0B-9324-5D4DB3B73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FD98A96-47F6-41DF-BA9C-CCA7AF285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FD4E139-8374-4F55-AECD-591AE2B020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59F16-31B6-447B-865D-2588CF026E77}" type="datetime1">
              <a:rPr lang="fi-FI" smtClean="0"/>
              <a:t>28.10.2024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A6F78C1-A459-4221-90EC-AF548E893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D3F6112-0C56-405D-8BDB-26E573E0E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C55B7-B27F-4F33-B573-7AD37FBCDE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841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6943762-9B90-46FA-97F5-D19A0F80F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2DFC3E5-E0B6-46F1-A638-2E178C2F2A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3260F8-DC2D-4B26-832C-8C15B102B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91EBB-C93E-4EC5-9395-677EC1AD4D4A}" type="datetime1">
              <a:rPr lang="fi-FI" smtClean="0"/>
              <a:t>28.10.2024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C044051-3718-46B3-BAFB-53A195157A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72CBF57-BFAB-4BE3-A1F7-E85659992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EC5B8-5E2E-4484-BCC3-4F68CC0857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331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0E37A1-3886-455C-B76C-16A6ACD21D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Osaajakysely 2024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86E1352-30A5-4675-9118-1774630AC7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/>
              <a:t>27.8.-3.9.</a:t>
            </a:r>
          </a:p>
          <a:p>
            <a:r>
              <a:rPr lang="fi-FI"/>
              <a:t>N=986</a:t>
            </a:r>
          </a:p>
        </p:txBody>
      </p:sp>
    </p:spTree>
    <p:extLst>
      <p:ext uri="{BB962C8B-B14F-4D97-AF65-F5344CB8AC3E}">
        <p14:creationId xmlns:p14="http://schemas.microsoft.com/office/powerpoint/2010/main" val="734303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C01EBDCF-B435-3D97-A005-E3F0FB83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60804D1-D1DA-404B-A345-162A4B99A0F1}" type="slidenum">
              <a:rPr lang="fi-FI" smtClean="0"/>
              <a:pPr>
                <a:spcAft>
                  <a:spcPts val="600"/>
                </a:spcAft>
              </a:pPr>
              <a:t>10</a:t>
            </a:fld>
            <a:endParaRPr lang="fi-FI"/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975448" y="365251"/>
            <a:ext cx="9378351" cy="1325563"/>
          </a:xfrm>
        </p:spPr>
        <p:txBody>
          <a:bodyPr anchor="ctr">
            <a:normAutofit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err="1"/>
              <a:t>Arvioi</a:t>
            </a:r>
            <a:r>
              <a:rPr lang="en-US" sz="2800"/>
              <a:t>, </a:t>
            </a:r>
            <a:r>
              <a:rPr lang="en-US" sz="2800" err="1"/>
              <a:t>millaisia</a:t>
            </a:r>
            <a:r>
              <a:rPr lang="en-US" sz="2800"/>
              <a:t> </a:t>
            </a:r>
            <a:r>
              <a:rPr lang="en-US" sz="2800" err="1"/>
              <a:t>valmiuksia</a:t>
            </a:r>
            <a:r>
              <a:rPr lang="en-US" sz="2800"/>
              <a:t> tai </a:t>
            </a:r>
            <a:r>
              <a:rPr lang="en-US" sz="2800" err="1"/>
              <a:t>osaamista</a:t>
            </a:r>
            <a:r>
              <a:rPr lang="en-US" sz="2800"/>
              <a:t> </a:t>
            </a:r>
            <a:r>
              <a:rPr lang="en-US" sz="2800" err="1"/>
              <a:t>yrityksellänne</a:t>
            </a:r>
            <a:r>
              <a:rPr lang="en-US" sz="2800"/>
              <a:t> on </a:t>
            </a:r>
            <a:r>
              <a:rPr lang="en-US" sz="2800" err="1"/>
              <a:t>rekrytoida</a:t>
            </a:r>
            <a:r>
              <a:rPr lang="en-US" sz="2800"/>
              <a:t> </a:t>
            </a:r>
            <a:r>
              <a:rPr lang="en-US" sz="2800" err="1"/>
              <a:t>kansainvälisiä</a:t>
            </a:r>
            <a:r>
              <a:rPr lang="en-US" sz="2800"/>
              <a:t> </a:t>
            </a:r>
            <a:r>
              <a:rPr lang="en-US" sz="2800" err="1"/>
              <a:t>osaajia</a:t>
            </a:r>
            <a:r>
              <a:rPr lang="en-US" sz="2800"/>
              <a:t>?</a:t>
            </a:r>
          </a:p>
        </p:txBody>
      </p:sp>
      <p:graphicFrame>
        <p:nvGraphicFramePr>
          <p:cNvPr id="6" name="Cont1"/>
          <p:cNvGraphicFramePr/>
          <p:nvPr/>
        </p:nvGraphicFramePr>
        <p:xfrm>
          <a:off x="508000" y="1605280"/>
          <a:ext cx="11460479" cy="4887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05063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A668D2-1B74-10AA-5CE6-F323515692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26CC03-EF37-13F1-FFB9-8C44F46ECF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Taustatiedot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589EBF2-4506-94BE-BF93-D8167C3A63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59795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EF9205-D09A-78DF-282E-DF2D940EE5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71BA5FC2-932A-446E-8F99-208E7CB72C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/>
              <a:t> </a:t>
            </a:r>
            <a:r>
              <a:rPr lang="en-US" sz="4400" err="1"/>
              <a:t>Yrityksen</a:t>
            </a:r>
            <a:r>
              <a:rPr lang="en-US" sz="4400"/>
              <a:t> </a:t>
            </a:r>
            <a:r>
              <a:rPr lang="en-US" sz="4400" err="1"/>
              <a:t>toimiala</a:t>
            </a:r>
            <a:r>
              <a:rPr lang="en-US" sz="4400"/>
              <a:t>?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BBC9E849-A95E-E4E2-4FFD-7186A3578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960804D1-D1DA-404B-A345-162A4B99A0F1}" type="slidenum">
              <a:rPr lang="fi-FI" smtClean="0"/>
              <a:pPr>
                <a:spcAft>
                  <a:spcPts val="600"/>
                </a:spcAft>
              </a:pPr>
              <a:t>12</a:t>
            </a:fld>
            <a:endParaRPr lang="fi-FI"/>
          </a:p>
        </p:txBody>
      </p:sp>
      <p:graphicFrame>
        <p:nvGraphicFramePr>
          <p:cNvPr id="6" name="Cont1">
            <a:extLst>
              <a:ext uri="{FF2B5EF4-FFF2-40B4-BE49-F238E27FC236}">
                <a16:creationId xmlns:a16="http://schemas.microsoft.com/office/drawing/2014/main" id="{7DEA7B8B-D6B7-7E16-CB72-F6937ABF27A9}"/>
              </a:ext>
            </a:extLst>
          </p:cNvPr>
          <p:cNvGraphicFramePr/>
          <p:nvPr/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9896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76684-CC6F-B01D-9CD8-44166346F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07365B82-6747-34EA-D8EC-A2F17C8A7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err="1"/>
              <a:t>Yrityksen</a:t>
            </a:r>
            <a:r>
              <a:rPr lang="en-US" sz="4400"/>
              <a:t> </a:t>
            </a:r>
            <a:r>
              <a:rPr lang="en-US" sz="4400" err="1"/>
              <a:t>vuosiliikevaihto</a:t>
            </a:r>
            <a:r>
              <a:rPr lang="en-US" sz="4400"/>
              <a:t>?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2AE9193E-F9E6-DCCD-17D6-8E6FAAB9C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960804D1-D1DA-404B-A345-162A4B99A0F1}" type="slidenum">
              <a:rPr lang="fi-FI" smtClean="0"/>
              <a:pPr>
                <a:spcAft>
                  <a:spcPts val="600"/>
                </a:spcAft>
              </a:pPr>
              <a:t>13</a:t>
            </a:fld>
            <a:endParaRPr lang="fi-FI"/>
          </a:p>
        </p:txBody>
      </p:sp>
      <p:graphicFrame>
        <p:nvGraphicFramePr>
          <p:cNvPr id="6" name="Cont1">
            <a:extLst>
              <a:ext uri="{FF2B5EF4-FFF2-40B4-BE49-F238E27FC236}">
                <a16:creationId xmlns:a16="http://schemas.microsoft.com/office/drawing/2014/main" id="{E5FF5BCF-61F1-EBA1-E5A9-CE4E3310D4B4}"/>
              </a:ext>
            </a:extLst>
          </p:cNvPr>
          <p:cNvGraphicFramePr/>
          <p:nvPr/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68765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16C087-51E5-6A12-58B1-9CC112EE1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E57EDFD0-D991-B5F8-96C7-230E9DBD9B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err="1"/>
              <a:t>Yrityksen</a:t>
            </a:r>
            <a:r>
              <a:rPr lang="en-US" sz="4400"/>
              <a:t> </a:t>
            </a:r>
            <a:r>
              <a:rPr lang="en-US" sz="4400" err="1"/>
              <a:t>henkilöstömäärä</a:t>
            </a:r>
            <a:r>
              <a:rPr lang="en-US" sz="4400"/>
              <a:t>?</a:t>
            </a: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8E15D76B-36F4-8827-4DA2-BAFC83C69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960804D1-D1DA-404B-A345-162A4B99A0F1}" type="slidenum">
              <a:rPr lang="fi-FI" smtClean="0"/>
              <a:pPr>
                <a:spcAft>
                  <a:spcPts val="600"/>
                </a:spcAft>
              </a:pPr>
              <a:t>14</a:t>
            </a:fld>
            <a:endParaRPr lang="fi-FI"/>
          </a:p>
        </p:txBody>
      </p:sp>
      <p:graphicFrame>
        <p:nvGraphicFramePr>
          <p:cNvPr id="6" name="Cont1">
            <a:extLst>
              <a:ext uri="{FF2B5EF4-FFF2-40B4-BE49-F238E27FC236}">
                <a16:creationId xmlns:a16="http://schemas.microsoft.com/office/drawing/2014/main" id="{BA68521C-8B09-6DE4-800E-5F48AB0B3207}"/>
              </a:ext>
            </a:extLst>
          </p:cNvPr>
          <p:cNvGraphicFramePr/>
          <p:nvPr/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17694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044575"/>
          </a:xfrm>
        </p:spPr>
        <p:txBody>
          <a:bodyPr anchor="ctr">
            <a:normAutofit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100"/>
              <a:t>Onko </a:t>
            </a:r>
            <a:r>
              <a:rPr lang="en-US" sz="3100" err="1"/>
              <a:t>yrityksenne</a:t>
            </a:r>
            <a:r>
              <a:rPr lang="en-US" sz="3100"/>
              <a:t> </a:t>
            </a:r>
            <a:r>
              <a:rPr lang="en-US" sz="3100" err="1"/>
              <a:t>rekrytoinut</a:t>
            </a:r>
            <a:r>
              <a:rPr lang="en-US" sz="3100"/>
              <a:t> tai </a:t>
            </a:r>
            <a:r>
              <a:rPr lang="en-US" sz="3100" err="1"/>
              <a:t>vuokrannut</a:t>
            </a:r>
            <a:r>
              <a:rPr lang="en-US" sz="3100"/>
              <a:t> </a:t>
            </a:r>
            <a:r>
              <a:rPr lang="en-US" sz="3100" err="1"/>
              <a:t>kansainvälisiä</a:t>
            </a:r>
            <a:r>
              <a:rPr lang="en-US" sz="3100"/>
              <a:t> </a:t>
            </a:r>
            <a:r>
              <a:rPr lang="en-US" sz="3100" err="1"/>
              <a:t>osaajia</a:t>
            </a:r>
            <a:r>
              <a:rPr lang="en-US" sz="3100"/>
              <a:t> (</a:t>
            </a:r>
            <a:r>
              <a:rPr lang="en-US" sz="3100" err="1"/>
              <a:t>viimeisen</a:t>
            </a:r>
            <a:r>
              <a:rPr lang="en-US" sz="3100"/>
              <a:t> 5 </a:t>
            </a:r>
            <a:r>
              <a:rPr lang="en-US" sz="3100" err="1"/>
              <a:t>vuoden</a:t>
            </a:r>
            <a:r>
              <a:rPr lang="en-US" sz="3100"/>
              <a:t> </a:t>
            </a:r>
            <a:r>
              <a:rPr lang="en-US" sz="3100" err="1"/>
              <a:t>aikana</a:t>
            </a:r>
            <a:r>
              <a:rPr lang="en-US" sz="3100"/>
              <a:t>)?</a:t>
            </a:r>
          </a:p>
        </p:txBody>
      </p:sp>
      <p:sp>
        <p:nvSpPr>
          <p:cNvPr id="5" name="Pre"/>
          <p:cNvSpPr>
            <a:spLocks noGrp="1"/>
          </p:cNvSpPr>
          <p:nvPr>
            <p:ph sz="quarter" idx="4" hasCustomPrompt="1"/>
          </p:nvPr>
        </p:nvSpPr>
        <p:spPr>
          <a:xfrm>
            <a:off x="965199" y="5944394"/>
            <a:ext cx="5015549" cy="823912"/>
          </a:xfrm>
        </p:spPr>
        <p:txBody>
          <a:bodyPr>
            <a:normAutofit fontScale="55000" lnSpcReduction="20000"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800" err="1"/>
              <a:t>Kansainvälisellä</a:t>
            </a:r>
            <a:r>
              <a:rPr lang="en-US" sz="2800"/>
              <a:t> </a:t>
            </a:r>
            <a:r>
              <a:rPr lang="en-US" sz="2800" err="1"/>
              <a:t>osaajalla</a:t>
            </a:r>
            <a:r>
              <a:rPr lang="en-US" sz="2800"/>
              <a:t> </a:t>
            </a:r>
            <a:r>
              <a:rPr lang="en-US" sz="2800" err="1"/>
              <a:t>tarkoitetaan</a:t>
            </a:r>
            <a:r>
              <a:rPr lang="en-US" sz="2800"/>
              <a:t> </a:t>
            </a:r>
            <a:r>
              <a:rPr lang="en-US" sz="2800" err="1"/>
              <a:t>työntekijä</a:t>
            </a:r>
            <a:r>
              <a:rPr lang="en-US" sz="2800"/>
              <a:t>-, </a:t>
            </a:r>
            <a:r>
              <a:rPr lang="en-US" sz="2800" err="1"/>
              <a:t>asiantuntija</a:t>
            </a:r>
            <a:r>
              <a:rPr lang="en-US" sz="2800"/>
              <a:t>- tai </a:t>
            </a:r>
            <a:r>
              <a:rPr lang="en-US" sz="2800" err="1"/>
              <a:t>johtotason</a:t>
            </a:r>
            <a:r>
              <a:rPr lang="en-US" sz="2800"/>
              <a:t> </a:t>
            </a:r>
            <a:r>
              <a:rPr lang="en-US" sz="2800" err="1"/>
              <a:t>työntekijää</a:t>
            </a:r>
            <a:r>
              <a:rPr lang="en-US" sz="2800"/>
              <a:t>, </a:t>
            </a:r>
            <a:r>
              <a:rPr lang="en-US" sz="2800" err="1"/>
              <a:t>joka</a:t>
            </a:r>
            <a:r>
              <a:rPr lang="en-US" sz="2800"/>
              <a:t> </a:t>
            </a:r>
            <a:r>
              <a:rPr lang="en-US" sz="2800" err="1"/>
              <a:t>ei</a:t>
            </a:r>
            <a:r>
              <a:rPr lang="en-US" sz="2800"/>
              <a:t> ole </a:t>
            </a:r>
            <a:r>
              <a:rPr lang="en-US" sz="2800" err="1"/>
              <a:t>kansalaisuudeltaan</a:t>
            </a:r>
            <a:r>
              <a:rPr lang="en-US" sz="2800"/>
              <a:t> </a:t>
            </a:r>
            <a:r>
              <a:rPr lang="en-US" sz="2800" err="1"/>
              <a:t>suomalainen</a:t>
            </a:r>
            <a:r>
              <a:rPr lang="en-US" sz="2800"/>
              <a:t>. Hän </a:t>
            </a:r>
            <a:r>
              <a:rPr lang="en-US" sz="2800" err="1"/>
              <a:t>voi</a:t>
            </a:r>
            <a:r>
              <a:rPr lang="en-US" sz="2800"/>
              <a:t> </a:t>
            </a:r>
            <a:r>
              <a:rPr lang="en-US" sz="2800" err="1"/>
              <a:t>kuitenkin</a:t>
            </a:r>
            <a:r>
              <a:rPr lang="en-US" sz="2800"/>
              <a:t> jo </a:t>
            </a:r>
            <a:r>
              <a:rPr lang="en-US" sz="2800" err="1"/>
              <a:t>asua</a:t>
            </a:r>
            <a:r>
              <a:rPr lang="en-US" sz="2800"/>
              <a:t> </a:t>
            </a:r>
            <a:r>
              <a:rPr lang="en-US" sz="2800" err="1"/>
              <a:t>Suomessa</a:t>
            </a:r>
            <a:r>
              <a:rPr lang="en-US" sz="2800"/>
              <a:t>.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D4EF629-0EE5-18F5-DF5C-BCD659971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960804D1-D1DA-404B-A345-162A4B99A0F1}" type="slidenum">
              <a:rPr lang="fi-FI" smtClean="0"/>
              <a:pPr>
                <a:spcAft>
                  <a:spcPts val="600"/>
                </a:spcAft>
              </a:pPr>
              <a:t>2</a:t>
            </a:fld>
            <a:endParaRPr lang="fi-FI"/>
          </a:p>
        </p:txBody>
      </p:sp>
      <p:graphicFrame>
        <p:nvGraphicFramePr>
          <p:cNvPr id="7" name="Cont1"/>
          <p:cNvGraphicFramePr/>
          <p:nvPr/>
        </p:nvGraphicFramePr>
        <p:xfrm>
          <a:off x="965199" y="1409701"/>
          <a:ext cx="10129520" cy="4326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07214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100" err="1"/>
              <a:t>Miksi</a:t>
            </a:r>
            <a:r>
              <a:rPr lang="en-US" sz="4100"/>
              <a:t> </a:t>
            </a:r>
            <a:r>
              <a:rPr lang="en-US" sz="4100" err="1"/>
              <a:t>ette</a:t>
            </a:r>
            <a:r>
              <a:rPr lang="en-US" sz="4100"/>
              <a:t> ole </a:t>
            </a:r>
            <a:r>
              <a:rPr lang="en-US" sz="4100" err="1"/>
              <a:t>rekrytoineet</a:t>
            </a:r>
            <a:r>
              <a:rPr lang="en-US" sz="4100"/>
              <a:t> tai </a:t>
            </a:r>
            <a:r>
              <a:rPr lang="en-US" sz="4100" err="1"/>
              <a:t>vuokranneet</a:t>
            </a:r>
            <a:r>
              <a:rPr lang="en-US" sz="4100"/>
              <a:t> </a:t>
            </a:r>
            <a:r>
              <a:rPr lang="en-US" sz="4100" err="1"/>
              <a:t>kansainvälisiä</a:t>
            </a:r>
            <a:r>
              <a:rPr lang="en-US" sz="4100"/>
              <a:t> </a:t>
            </a:r>
            <a:r>
              <a:rPr lang="en-US" sz="4100" err="1"/>
              <a:t>osaajia</a:t>
            </a:r>
            <a:r>
              <a:rPr lang="en-US" sz="4100"/>
              <a:t>? 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E5D3389-51F9-9C40-D0CD-1B3C28B71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60804D1-D1DA-404B-A345-162A4B99A0F1}" type="slidenum">
              <a:rPr lang="fi-FI" smtClean="0"/>
              <a:pPr>
                <a:spcAft>
                  <a:spcPts val="600"/>
                </a:spcAft>
              </a:pPr>
              <a:t>3</a:t>
            </a:fld>
            <a:endParaRPr lang="fi-FI"/>
          </a:p>
        </p:txBody>
      </p:sp>
      <p:graphicFrame>
        <p:nvGraphicFramePr>
          <p:cNvPr id="7" name="Cont1"/>
          <p:cNvGraphicFramePr/>
          <p:nvPr/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31700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Onko </a:t>
            </a:r>
            <a:r>
              <a:rPr lang="en-US" sz="2800" err="1"/>
              <a:t>yrityksenne</a:t>
            </a:r>
            <a:r>
              <a:rPr lang="en-US" sz="2800"/>
              <a:t> </a:t>
            </a:r>
            <a:r>
              <a:rPr lang="en-US" sz="2800" err="1"/>
              <a:t>harkinnut</a:t>
            </a:r>
            <a:r>
              <a:rPr lang="en-US" sz="2800"/>
              <a:t> tai </a:t>
            </a:r>
            <a:r>
              <a:rPr lang="en-US" sz="2800" err="1"/>
              <a:t>voisitteko</a:t>
            </a:r>
            <a:r>
              <a:rPr lang="en-US" sz="2800"/>
              <a:t> </a:t>
            </a:r>
            <a:r>
              <a:rPr lang="en-US" sz="2800" err="1"/>
              <a:t>harkita</a:t>
            </a:r>
            <a:r>
              <a:rPr lang="en-US" sz="2800"/>
              <a:t> </a:t>
            </a:r>
            <a:r>
              <a:rPr lang="en-US" sz="2800" err="1"/>
              <a:t>kansainvälisen</a:t>
            </a:r>
            <a:r>
              <a:rPr lang="en-US" sz="2800"/>
              <a:t> </a:t>
            </a:r>
            <a:r>
              <a:rPr lang="en-US" sz="2800" err="1"/>
              <a:t>osaajan</a:t>
            </a:r>
            <a:r>
              <a:rPr lang="en-US" sz="2800"/>
              <a:t> </a:t>
            </a:r>
            <a:r>
              <a:rPr lang="en-US" sz="2800" err="1"/>
              <a:t>rekrytoimista</a:t>
            </a:r>
            <a:r>
              <a:rPr lang="en-US" sz="2800"/>
              <a:t> tai </a:t>
            </a:r>
            <a:r>
              <a:rPr lang="en-US" sz="2800" err="1"/>
              <a:t>vuokraamista</a:t>
            </a:r>
            <a:r>
              <a:rPr lang="en-US" sz="2800"/>
              <a:t>?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5F850790-535B-40C1-D904-5CC4EC433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960804D1-D1DA-404B-A345-162A4B99A0F1}" type="slidenum">
              <a:rPr lang="fi-FI" smtClean="0"/>
              <a:pPr>
                <a:spcAft>
                  <a:spcPts val="600"/>
                </a:spcAft>
              </a:pPr>
              <a:t>4</a:t>
            </a:fld>
            <a:endParaRPr lang="fi-FI"/>
          </a:p>
        </p:txBody>
      </p:sp>
      <p:graphicFrame>
        <p:nvGraphicFramePr>
          <p:cNvPr id="6" name="Cont1"/>
          <p:cNvGraphicFramePr/>
          <p:nvPr/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72664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err="1"/>
              <a:t>Mistä</a:t>
            </a:r>
            <a:r>
              <a:rPr lang="en-US" sz="4400"/>
              <a:t> </a:t>
            </a:r>
            <a:r>
              <a:rPr lang="en-US" sz="4400" err="1"/>
              <a:t>olette</a:t>
            </a:r>
            <a:r>
              <a:rPr lang="en-US" sz="4400"/>
              <a:t> </a:t>
            </a:r>
            <a:r>
              <a:rPr lang="en-US" sz="4400" err="1"/>
              <a:t>kansainväliset</a:t>
            </a:r>
            <a:r>
              <a:rPr lang="en-US" sz="4400"/>
              <a:t> </a:t>
            </a:r>
            <a:r>
              <a:rPr lang="en-US" sz="4400" err="1"/>
              <a:t>osaajat</a:t>
            </a:r>
            <a:r>
              <a:rPr lang="en-US" sz="4400"/>
              <a:t> </a:t>
            </a:r>
            <a:r>
              <a:rPr lang="en-US" sz="4400" err="1"/>
              <a:t>pääosin</a:t>
            </a:r>
            <a:r>
              <a:rPr lang="en-US" sz="4400"/>
              <a:t> </a:t>
            </a:r>
            <a:r>
              <a:rPr lang="en-US" sz="4400" err="1"/>
              <a:t>rekrytoineet</a:t>
            </a:r>
            <a:r>
              <a:rPr lang="en-US" sz="4400"/>
              <a:t>?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24144A7D-E185-C52C-6BA9-E83117935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960804D1-D1DA-404B-A345-162A4B99A0F1}" type="slidenum">
              <a:rPr lang="fi-FI" smtClean="0"/>
              <a:pPr>
                <a:spcAft>
                  <a:spcPts val="600"/>
                </a:spcAft>
              </a:pPr>
              <a:t>5</a:t>
            </a:fld>
            <a:endParaRPr lang="fi-FI"/>
          </a:p>
        </p:txBody>
      </p:sp>
      <p:graphicFrame>
        <p:nvGraphicFramePr>
          <p:cNvPr id="6" name="Cont1"/>
          <p:cNvGraphicFramePr/>
          <p:nvPr/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25253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700" err="1"/>
              <a:t>Arvioikaa</a:t>
            </a:r>
            <a:r>
              <a:rPr lang="en-US" sz="3700"/>
              <a:t> </a:t>
            </a:r>
            <a:r>
              <a:rPr lang="en-US" sz="3700" err="1"/>
              <a:t>kokemuksenne</a:t>
            </a:r>
            <a:r>
              <a:rPr lang="en-US" sz="3700"/>
              <a:t> </a:t>
            </a:r>
            <a:r>
              <a:rPr lang="en-US" sz="3700" err="1"/>
              <a:t>kansainvälisten</a:t>
            </a:r>
            <a:r>
              <a:rPr lang="en-US" sz="3700"/>
              <a:t> </a:t>
            </a:r>
            <a:r>
              <a:rPr lang="en-US" sz="3700" err="1"/>
              <a:t>osaajien</a:t>
            </a:r>
            <a:r>
              <a:rPr lang="en-US" sz="3700"/>
              <a:t> </a:t>
            </a:r>
            <a:r>
              <a:rPr lang="en-US" sz="3700" err="1"/>
              <a:t>rekrytoinnista</a:t>
            </a:r>
            <a:r>
              <a:rPr lang="en-US" sz="3700"/>
              <a:t> tai vuokraamisesta</a:t>
            </a:r>
          </a:p>
        </p:txBody>
      </p:sp>
      <p:sp>
        <p:nvSpPr>
          <p:cNvPr id="5" name="Pre"/>
          <p:cNvSpPr>
            <a:spLocks noGrp="1"/>
          </p:cNvSpPr>
          <p:nvPr>
            <p:ph sz="half" idx="1" hasCustomPrompt="1"/>
          </p:nvPr>
        </p:nvSpPr>
        <p:spPr>
          <a:xfrm>
            <a:off x="838200" y="6046629"/>
            <a:ext cx="4353560" cy="619442"/>
          </a:xfrm>
        </p:spPr>
        <p:txBody>
          <a:bodyPr>
            <a:normAutofit fontScale="55000" lnSpcReduction="20000"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800"/>
              <a:t>(1 = </a:t>
            </a:r>
            <a:r>
              <a:rPr lang="en-US" sz="2800" err="1"/>
              <a:t>erittäin</a:t>
            </a:r>
            <a:r>
              <a:rPr lang="en-US" sz="2800"/>
              <a:t> </a:t>
            </a:r>
            <a:r>
              <a:rPr lang="en-US" sz="2800" err="1"/>
              <a:t>kielteinen</a:t>
            </a:r>
            <a:r>
              <a:rPr lang="en-US" sz="2800"/>
              <a:t> 2 = </a:t>
            </a:r>
            <a:r>
              <a:rPr lang="en-US" sz="2800" err="1"/>
              <a:t>kielteinen</a:t>
            </a:r>
            <a:r>
              <a:rPr lang="en-US" sz="2800"/>
              <a:t> 3 = </a:t>
            </a:r>
            <a:r>
              <a:rPr lang="en-US" sz="2800" err="1"/>
              <a:t>ei</a:t>
            </a:r>
            <a:r>
              <a:rPr lang="en-US" sz="2800"/>
              <a:t> </a:t>
            </a:r>
            <a:r>
              <a:rPr lang="en-US" sz="2800" err="1"/>
              <a:t>kielteinen</a:t>
            </a:r>
            <a:r>
              <a:rPr lang="en-US" sz="2800"/>
              <a:t> </a:t>
            </a:r>
            <a:r>
              <a:rPr lang="en-US" sz="2800" err="1"/>
              <a:t>eikä</a:t>
            </a:r>
            <a:r>
              <a:rPr lang="en-US" sz="2800"/>
              <a:t> </a:t>
            </a:r>
            <a:r>
              <a:rPr lang="en-US" sz="2800" err="1"/>
              <a:t>myönteinen</a:t>
            </a:r>
            <a:r>
              <a:rPr lang="en-US" sz="2800"/>
              <a:t> 4 = </a:t>
            </a:r>
            <a:r>
              <a:rPr lang="en-US" sz="2800" err="1"/>
              <a:t>myönteinen</a:t>
            </a:r>
            <a:r>
              <a:rPr lang="en-US" sz="2800"/>
              <a:t> 5 = </a:t>
            </a:r>
            <a:r>
              <a:rPr lang="en-US" sz="2800" err="1"/>
              <a:t>erittäin</a:t>
            </a:r>
            <a:r>
              <a:rPr lang="en-US" sz="2800"/>
              <a:t> </a:t>
            </a:r>
            <a:r>
              <a:rPr lang="en-US" sz="2800" err="1"/>
              <a:t>myönteinen</a:t>
            </a:r>
            <a:r>
              <a:rPr lang="en-US" sz="2800"/>
              <a:t>)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3A46671B-F57B-223D-BCEF-A9C8AD05B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960804D1-D1DA-404B-A345-162A4B99A0F1}" type="slidenum">
              <a:rPr lang="fi-FI" smtClean="0"/>
              <a:pPr>
                <a:spcAft>
                  <a:spcPts val="600"/>
                </a:spcAft>
              </a:pPr>
              <a:t>6</a:t>
            </a:fld>
            <a:endParaRPr lang="fi-FI"/>
          </a:p>
        </p:txBody>
      </p:sp>
      <p:graphicFrame>
        <p:nvGraphicFramePr>
          <p:cNvPr id="7" name="Cont1"/>
          <p:cNvGraphicFramePr/>
          <p:nvPr/>
        </p:nvGraphicFramePr>
        <p:xfrm>
          <a:off x="609600" y="1554481"/>
          <a:ext cx="10744200" cy="4348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59780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647D24-CDD6-E2A7-E8A2-BD5EE4787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/>
              <a:t>Arvioikaa kokemuksenne kansainvälisten osaajien rekrytoinnista tai vuokraamisesta</a:t>
            </a:r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666AD01B-BBF0-EBBE-1618-A77F752CD6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7983136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E1BA9B9-875D-4E41-8D96-0DB8BA6A0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258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700"/>
              <a:t>Kuinka </a:t>
            </a:r>
            <a:r>
              <a:rPr lang="en-US" sz="3700" err="1"/>
              <a:t>suuri</a:t>
            </a:r>
            <a:r>
              <a:rPr lang="en-US" sz="3700"/>
              <a:t> </a:t>
            </a:r>
            <a:r>
              <a:rPr lang="en-US" sz="3700" err="1"/>
              <a:t>osa</a:t>
            </a:r>
            <a:r>
              <a:rPr lang="en-US" sz="3700"/>
              <a:t> </a:t>
            </a:r>
            <a:r>
              <a:rPr lang="en-US" sz="3700" err="1"/>
              <a:t>yrityksenne</a:t>
            </a:r>
            <a:r>
              <a:rPr lang="en-US" sz="3700"/>
              <a:t> </a:t>
            </a:r>
            <a:r>
              <a:rPr lang="en-US" sz="3700" err="1"/>
              <a:t>työntekijöistä</a:t>
            </a:r>
            <a:r>
              <a:rPr lang="en-US" sz="3700"/>
              <a:t> on </a:t>
            </a:r>
            <a:r>
              <a:rPr lang="en-US" sz="3700" err="1"/>
              <a:t>ulkomaalaistaustaisia</a:t>
            </a:r>
            <a:r>
              <a:rPr lang="en-US" sz="3700"/>
              <a:t>?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D591D858-1497-19DF-9D00-71AF82447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960804D1-D1DA-404B-A345-162A4B99A0F1}" type="slidenum">
              <a:rPr lang="fi-FI" smtClean="0"/>
              <a:pPr>
                <a:spcAft>
                  <a:spcPts val="600"/>
                </a:spcAft>
              </a:pPr>
              <a:t>8</a:t>
            </a:fld>
            <a:endParaRPr lang="fi-FI"/>
          </a:p>
        </p:txBody>
      </p:sp>
      <p:graphicFrame>
        <p:nvGraphicFramePr>
          <p:cNvPr id="6" name="Cont1"/>
          <p:cNvGraphicFramePr/>
          <p:nvPr/>
        </p:nvGraphicFramePr>
        <p:xfrm>
          <a:off x="1414732" y="1690688"/>
          <a:ext cx="9872393" cy="4486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65727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9567A5-7A31-2457-ACF7-1652E7455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/>
              <a:t>Kuinka suuri osa yrityksenne työntekijöistä on ulkomaalaistaustaisia?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1A458C4-2921-E632-B6BC-A92E637BB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9</a:t>
            </a:fld>
            <a:endParaRPr lang="fi-FI"/>
          </a:p>
        </p:txBody>
      </p:sp>
      <p:graphicFrame>
        <p:nvGraphicFramePr>
          <p:cNvPr id="5" name="Kaavio 4">
            <a:extLst>
              <a:ext uri="{FF2B5EF4-FFF2-40B4-BE49-F238E27FC236}">
                <a16:creationId xmlns:a16="http://schemas.microsoft.com/office/drawing/2014/main" id="{B9B41A62-57F3-2F53-2F26-4B730EBC3D06}"/>
              </a:ext>
            </a:extLst>
          </p:cNvPr>
          <p:cNvGraphicFramePr>
            <a:graphicFrameLocks/>
          </p:cNvGraphicFramePr>
          <p:nvPr/>
        </p:nvGraphicFramePr>
        <p:xfrm>
          <a:off x="1467178" y="2025870"/>
          <a:ext cx="9686925" cy="4403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98993163"/>
      </p:ext>
    </p:extLst>
  </p:cSld>
  <p:clrMapOvr>
    <a:masterClrMapping/>
  </p:clrMapOvr>
</p:sld>
</file>

<file path=ppt/theme/theme1.xml><?xml version="1.0" encoding="utf-8"?>
<a:theme xmlns:a="http://schemas.openxmlformats.org/drawingml/2006/main" name="Keskuskauppakamarin pohja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8313ECB8-2323-4A04-A83A-A4F46EEB5692}" vid="{E40488AD-CEA8-4954-8A47-F69A6E8205EB}"/>
    </a:ext>
  </a:extLst>
</a:theme>
</file>

<file path=ppt/theme/theme2.xml><?xml version="1.0" encoding="utf-8"?>
<a:theme xmlns:a="http://schemas.openxmlformats.org/drawingml/2006/main" name="Beige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8313ECB8-2323-4A04-A83A-A4F46EEB5692}" vid="{21D8D071-10BB-46CF-B293-27CB3D646576}"/>
    </a:ext>
  </a:extLst>
</a:theme>
</file>

<file path=ppt/theme/theme3.xml><?xml version="1.0" encoding="utf-8"?>
<a:theme xmlns:a="http://schemas.openxmlformats.org/drawingml/2006/main" name="Sininen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8313ECB8-2323-4A04-A83A-A4F46EEB5692}" vid="{8297671E-D270-42DE-94A1-E438C3E3B503}"/>
    </a:ext>
  </a:extLst>
</a:theme>
</file>

<file path=ppt/theme/theme4.xml><?xml version="1.0" encoding="utf-8"?>
<a:theme xmlns:a="http://schemas.openxmlformats.org/drawingml/2006/main" name="Pinkki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8313ECB8-2323-4A04-A83A-A4F46EEB5692}" vid="{BF64538C-4AB0-4700-B8C9-8AE869706E0B}"/>
    </a:ext>
  </a:extLst>
</a:theme>
</file>

<file path=ppt/theme/theme5.xml><?xml version="1.0" encoding="utf-8"?>
<a:theme xmlns:a="http://schemas.openxmlformats.org/drawingml/2006/main" name="Lime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8313ECB8-2323-4A04-A83A-A4F46EEB5692}" vid="{B8CFB994-0B71-4933-A94B-B795C9DBAEBE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251F6173DF1CA740AB4BE5C12B4B66D3" ma:contentTypeVersion="18" ma:contentTypeDescription="Luo uusi asiakirja." ma:contentTypeScope="" ma:versionID="a163f2d58b0a4ecbe7596a51416b812f">
  <xsd:schema xmlns:xsd="http://www.w3.org/2001/XMLSchema" xmlns:xs="http://www.w3.org/2001/XMLSchema" xmlns:p="http://schemas.microsoft.com/office/2006/metadata/properties" xmlns:ns2="29c900ee-4407-47ec-8d07-5c6835b0d808" xmlns:ns3="17e892d1-d202-4cf4-9210-22d4ce3b54e5" targetNamespace="http://schemas.microsoft.com/office/2006/metadata/properties" ma:root="true" ma:fieldsID="036fc73467c741cc577598d18383ad50" ns2:_="" ns3:_="">
    <xsd:import namespace="29c900ee-4407-47ec-8d07-5c6835b0d808"/>
    <xsd:import namespace="17e892d1-d202-4cf4-9210-22d4ce3b54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c900ee-4407-47ec-8d07-5c6835b0d8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3f25e0bd-434f-4748-8a06-ef2431e9f3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e892d1-d202-4cf4-9210-22d4ce3b54e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1758e50-72ff-4119-a75f-f905375b9d84}" ma:internalName="TaxCatchAll" ma:showField="CatchAllData" ma:web="17e892d1-d202-4cf4-9210-22d4ce3b54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9c900ee-4407-47ec-8d07-5c6835b0d808">
      <Terms xmlns="http://schemas.microsoft.com/office/infopath/2007/PartnerControls"/>
    </lcf76f155ced4ddcb4097134ff3c332f>
    <TaxCatchAll xmlns="17e892d1-d202-4cf4-9210-22d4ce3b54e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E1E789-1228-4832-9025-BA62392C3B96}">
  <ds:schemaRefs>
    <ds:schemaRef ds:uri="17e892d1-d202-4cf4-9210-22d4ce3b54e5"/>
    <ds:schemaRef ds:uri="29c900ee-4407-47ec-8d07-5c6835b0d80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8C4863D-7277-4CF5-987F-3F15F8DB6B92}">
  <ds:schemaRefs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17e892d1-d202-4cf4-9210-22d4ce3b54e5"/>
    <ds:schemaRef ds:uri="29c900ee-4407-47ec-8d07-5c6835b0d808"/>
  </ds:schemaRefs>
</ds:datastoreItem>
</file>

<file path=customXml/itemProps3.xml><?xml version="1.0" encoding="utf-8"?>
<ds:datastoreItem xmlns:ds="http://schemas.openxmlformats.org/officeDocument/2006/customXml" ds:itemID="{B5BB2E9F-B553-4F87-A43C-3E2E2618B2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Kauppakamarin PowerPoint pohja_2020</Template>
  <TotalTime>132</TotalTime>
  <Words>178</Words>
  <Application>Microsoft Macintosh PowerPoint</Application>
  <PresentationFormat>Laajakuva</PresentationFormat>
  <Paragraphs>48</Paragraphs>
  <Slides>14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5</vt:i4>
      </vt:variant>
      <vt:variant>
        <vt:lpstr>Dian otsikot</vt:lpstr>
      </vt:variant>
      <vt:variant>
        <vt:i4>14</vt:i4>
      </vt:variant>
    </vt:vector>
  </HeadingPairs>
  <TitlesOfParts>
    <vt:vector size="22" baseType="lpstr">
      <vt:lpstr>Arial</vt:lpstr>
      <vt:lpstr>Calibri</vt:lpstr>
      <vt:lpstr>Century Gothic</vt:lpstr>
      <vt:lpstr>Keskuskauppakamarin pohja</vt:lpstr>
      <vt:lpstr>Beige</vt:lpstr>
      <vt:lpstr>Sininen</vt:lpstr>
      <vt:lpstr>Pinkki</vt:lpstr>
      <vt:lpstr>Lime</vt:lpstr>
      <vt:lpstr>Osaajakysely 2024</vt:lpstr>
      <vt:lpstr>Onko yrityksenne rekrytoinut tai vuokrannut kansainvälisiä osaajia (viimeisen 5 vuoden aikana)?</vt:lpstr>
      <vt:lpstr>Miksi ette ole rekrytoineet tai vuokranneet kansainvälisiä osaajia? </vt:lpstr>
      <vt:lpstr>Onko yrityksenne harkinnut tai voisitteko harkita kansainvälisen osaajan rekrytoimista tai vuokraamista?</vt:lpstr>
      <vt:lpstr>Mistä olette kansainväliset osaajat pääosin rekrytoineet?</vt:lpstr>
      <vt:lpstr>Arvioikaa kokemuksenne kansainvälisten osaajien rekrytoinnista tai vuokraamisesta</vt:lpstr>
      <vt:lpstr>Arvioikaa kokemuksenne kansainvälisten osaajien rekrytoinnista tai vuokraamisesta</vt:lpstr>
      <vt:lpstr>Kuinka suuri osa yrityksenne työntekijöistä on ulkomaalaistaustaisia?</vt:lpstr>
      <vt:lpstr>Kuinka suuri osa yrityksenne työntekijöistä on ulkomaalaistaustaisia?</vt:lpstr>
      <vt:lpstr>Arvioi, millaisia valmiuksia tai osaamista yrityksellänne on rekrytoida kansainvälisiä osaajia?</vt:lpstr>
      <vt:lpstr>Taustatiedot</vt:lpstr>
      <vt:lpstr> Yrityksen toimiala?</vt:lpstr>
      <vt:lpstr>Yrityksen vuosiliikevaihto?</vt:lpstr>
      <vt:lpstr>Yrityksen henkilöstömäärä?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Elina Jutila</dc:creator>
  <cp:keywords>Keskuskauppakamari</cp:keywords>
  <cp:lastModifiedBy>Maria Miala</cp:lastModifiedBy>
  <cp:revision>2</cp:revision>
  <dcterms:created xsi:type="dcterms:W3CDTF">2024-09-16T06:59:52Z</dcterms:created>
  <dcterms:modified xsi:type="dcterms:W3CDTF">2024-10-30T10:40:35Z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0x010100251F6173DF1CA740AB4BE5C12B4B66D3</vt:lpwstr>
  </property>
  <property fmtid="{D5CDD505-2E9C-101B-9397-08002B2CF9AE}" pid="3" name="Order">
    <vt:r8>13737600</vt:r8>
  </property>
  <property fmtid="{D5CDD505-2E9C-101B-9397-08002B2CF9AE}" pid="4" name="MediaServiceImageTags">
    <vt:lpwstr/>
  </property>
</Properties>
</file>