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 id="2147483756" r:id="rId5"/>
    <p:sldMasterId id="2147483775" r:id="rId6"/>
    <p:sldMasterId id="2147483795" r:id="rId7"/>
    <p:sldMasterId id="2147483814" r:id="rId8"/>
  </p:sldMasterIdLst>
  <p:notesMasterIdLst>
    <p:notesMasterId r:id="rId27"/>
  </p:notesMasterIdLst>
  <p:handoutMasterIdLst>
    <p:handoutMasterId r:id="rId28"/>
  </p:handoutMasterIdLst>
  <p:sldIdLst>
    <p:sldId id="269" r:id="rId9"/>
    <p:sldId id="329" r:id="rId10"/>
    <p:sldId id="325" r:id="rId11"/>
    <p:sldId id="318" r:id="rId12"/>
    <p:sldId id="323" r:id="rId13"/>
    <p:sldId id="324" r:id="rId14"/>
    <p:sldId id="319" r:id="rId15"/>
    <p:sldId id="326" r:id="rId16"/>
    <p:sldId id="327" r:id="rId17"/>
    <p:sldId id="321" r:id="rId18"/>
    <p:sldId id="320" r:id="rId19"/>
    <p:sldId id="328" r:id="rId20"/>
    <p:sldId id="330" r:id="rId21"/>
    <p:sldId id="322" r:id="rId22"/>
    <p:sldId id="293" r:id="rId23"/>
    <p:sldId id="297" r:id="rId24"/>
    <p:sldId id="298" r:id="rId25"/>
    <p:sldId id="277" r:id="rId26"/>
  </p:sldIdLst>
  <p:sldSz cx="12192000" cy="6858000"/>
  <p:notesSz cx="6797675"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0D62CB-EDB4-4E69-A008-BFDC2E77DAD0}" v="88" dt="2023-10-05T12:49:17.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guide orient="horz" pos="2160"/>
        <p:guide pos="3840"/>
      </p:guideLst>
    </p:cSldViewPr>
  </p:slideViewPr>
  <p:notesTextViewPr>
    <p:cViewPr>
      <p:scale>
        <a:sx n="3" d="2"/>
        <a:sy n="3" d="2"/>
      </p:scale>
      <p:origin x="0" y="0"/>
    </p:cViewPr>
  </p:notesText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äivi Pulkki" userId="75e05dbb-de64-449e-9b26-147fee05f82d" providerId="ADAL" clId="{CB0D62CB-EDB4-4E69-A008-BFDC2E77DAD0}"/>
    <pc:docChg chg="undo custSel addSld delSld modSld sldOrd">
      <pc:chgData name="Päivi Pulkki" userId="75e05dbb-de64-449e-9b26-147fee05f82d" providerId="ADAL" clId="{CB0D62CB-EDB4-4E69-A008-BFDC2E77DAD0}" dt="2023-10-06T05:10:31.927" v="210" actId="2711"/>
      <pc:docMkLst>
        <pc:docMk/>
      </pc:docMkLst>
      <pc:sldChg chg="modSp mod">
        <pc:chgData name="Päivi Pulkki" userId="75e05dbb-de64-449e-9b26-147fee05f82d" providerId="ADAL" clId="{CB0D62CB-EDB4-4E69-A008-BFDC2E77DAD0}" dt="2023-10-06T04:49:20.281" v="196" actId="1076"/>
        <pc:sldMkLst>
          <pc:docMk/>
          <pc:sldMk cId="2723821442" sldId="269"/>
        </pc:sldMkLst>
        <pc:spChg chg="mod">
          <ac:chgData name="Päivi Pulkki" userId="75e05dbb-de64-449e-9b26-147fee05f82d" providerId="ADAL" clId="{CB0D62CB-EDB4-4E69-A008-BFDC2E77DAD0}" dt="2023-10-06T04:49:20.281" v="196" actId="1076"/>
          <ac:spMkLst>
            <pc:docMk/>
            <pc:sldMk cId="2723821442" sldId="269"/>
            <ac:spMk id="2" creationId="{12ED8A7B-AAD8-407E-BAF6-16D1669F24CE}"/>
          </ac:spMkLst>
        </pc:spChg>
        <pc:spChg chg="mod">
          <ac:chgData name="Päivi Pulkki" userId="75e05dbb-de64-449e-9b26-147fee05f82d" providerId="ADAL" clId="{CB0D62CB-EDB4-4E69-A008-BFDC2E77DAD0}" dt="2023-10-03T09:36:52.251" v="1" actId="20577"/>
          <ac:spMkLst>
            <pc:docMk/>
            <pc:sldMk cId="2723821442" sldId="269"/>
            <ac:spMk id="3" creationId="{0E065E19-0607-4D4D-98D7-4D2B164E7B34}"/>
          </ac:spMkLst>
        </pc:spChg>
      </pc:sldChg>
      <pc:sldChg chg="modSp mod">
        <pc:chgData name="Päivi Pulkki" userId="75e05dbb-de64-449e-9b26-147fee05f82d" providerId="ADAL" clId="{CB0D62CB-EDB4-4E69-A008-BFDC2E77DAD0}" dt="2023-10-06T05:10:31.927" v="210" actId="2711"/>
        <pc:sldMkLst>
          <pc:docMk/>
          <pc:sldMk cId="2931149921" sldId="277"/>
        </pc:sldMkLst>
        <pc:spChg chg="mod">
          <ac:chgData name="Päivi Pulkki" userId="75e05dbb-de64-449e-9b26-147fee05f82d" providerId="ADAL" clId="{CB0D62CB-EDB4-4E69-A008-BFDC2E77DAD0}" dt="2023-10-06T05:10:31.927" v="210" actId="2711"/>
          <ac:spMkLst>
            <pc:docMk/>
            <pc:sldMk cId="2931149921" sldId="277"/>
            <ac:spMk id="3" creationId="{72E62B7B-DFAC-4680-A6CA-F7F2ED3A91CB}"/>
          </ac:spMkLst>
        </pc:spChg>
      </pc:sldChg>
      <pc:sldChg chg="addSp delSp modSp mod">
        <pc:chgData name="Päivi Pulkki" userId="75e05dbb-de64-449e-9b26-147fee05f82d" providerId="ADAL" clId="{CB0D62CB-EDB4-4E69-A008-BFDC2E77DAD0}" dt="2023-10-03T09:45:00.837" v="21" actId="1076"/>
        <pc:sldMkLst>
          <pc:docMk/>
          <pc:sldMk cId="302004863" sldId="318"/>
        </pc:sldMkLst>
        <pc:spChg chg="mod">
          <ac:chgData name="Päivi Pulkki" userId="75e05dbb-de64-449e-9b26-147fee05f82d" providerId="ADAL" clId="{CB0D62CB-EDB4-4E69-A008-BFDC2E77DAD0}" dt="2023-10-03T09:44:17.094" v="18" actId="113"/>
          <ac:spMkLst>
            <pc:docMk/>
            <pc:sldMk cId="302004863" sldId="318"/>
            <ac:spMk id="2" creationId="{5CA285AF-8481-0AD4-6541-6E6B1797D7FE}"/>
          </ac:spMkLst>
        </pc:spChg>
        <pc:spChg chg="add del mod">
          <ac:chgData name="Päivi Pulkki" userId="75e05dbb-de64-449e-9b26-147fee05f82d" providerId="ADAL" clId="{CB0D62CB-EDB4-4E69-A008-BFDC2E77DAD0}" dt="2023-10-03T09:40:47.223" v="12"/>
          <ac:spMkLst>
            <pc:docMk/>
            <pc:sldMk cId="302004863" sldId="318"/>
            <ac:spMk id="5" creationId="{7C3A7B5A-1A7F-006C-F019-656AA682ADAA}"/>
          </ac:spMkLst>
        </pc:spChg>
        <pc:graphicFrameChg chg="add mod">
          <ac:chgData name="Päivi Pulkki" userId="75e05dbb-de64-449e-9b26-147fee05f82d" providerId="ADAL" clId="{CB0D62CB-EDB4-4E69-A008-BFDC2E77DAD0}" dt="2023-10-03T09:45:00.837" v="21" actId="1076"/>
          <ac:graphicFrameMkLst>
            <pc:docMk/>
            <pc:sldMk cId="302004863" sldId="318"/>
            <ac:graphicFrameMk id="6" creationId="{00000000-0008-0000-0500-000002000000}"/>
          </ac:graphicFrameMkLst>
        </pc:graphicFrameChg>
        <pc:graphicFrameChg chg="del">
          <ac:chgData name="Päivi Pulkki" userId="75e05dbb-de64-449e-9b26-147fee05f82d" providerId="ADAL" clId="{CB0D62CB-EDB4-4E69-A008-BFDC2E77DAD0}" dt="2023-10-03T09:37:17.826" v="4" actId="478"/>
          <ac:graphicFrameMkLst>
            <pc:docMk/>
            <pc:sldMk cId="302004863" sldId="318"/>
            <ac:graphicFrameMk id="7" creationId="{00000000-0008-0000-1300-000002000000}"/>
          </ac:graphicFrameMkLst>
        </pc:graphicFrameChg>
      </pc:sldChg>
      <pc:sldChg chg="addSp delSp modSp add mod">
        <pc:chgData name="Päivi Pulkki" userId="75e05dbb-de64-449e-9b26-147fee05f82d" providerId="ADAL" clId="{CB0D62CB-EDB4-4E69-A008-BFDC2E77DAD0}" dt="2023-10-03T09:51:48.538" v="33" actId="207"/>
        <pc:sldMkLst>
          <pc:docMk/>
          <pc:sldMk cId="139552566" sldId="319"/>
        </pc:sldMkLst>
        <pc:spChg chg="mod">
          <ac:chgData name="Päivi Pulkki" userId="75e05dbb-de64-449e-9b26-147fee05f82d" providerId="ADAL" clId="{CB0D62CB-EDB4-4E69-A008-BFDC2E77DAD0}" dt="2023-10-03T09:50:12.764" v="25" actId="20577"/>
          <ac:spMkLst>
            <pc:docMk/>
            <pc:sldMk cId="139552566" sldId="319"/>
            <ac:spMk id="2" creationId="{5CA285AF-8481-0AD4-6541-6E6B1797D7FE}"/>
          </ac:spMkLst>
        </pc:spChg>
        <pc:spChg chg="add del mod">
          <ac:chgData name="Päivi Pulkki" userId="75e05dbb-de64-449e-9b26-147fee05f82d" providerId="ADAL" clId="{CB0D62CB-EDB4-4E69-A008-BFDC2E77DAD0}" dt="2023-10-03T09:50:26.203" v="28"/>
          <ac:spMkLst>
            <pc:docMk/>
            <pc:sldMk cId="139552566" sldId="319"/>
            <ac:spMk id="5" creationId="{0EA6F361-0833-9652-ADEA-6FE3E36EB273}"/>
          </ac:spMkLst>
        </pc:spChg>
        <pc:graphicFrameChg chg="del">
          <ac:chgData name="Päivi Pulkki" userId="75e05dbb-de64-449e-9b26-147fee05f82d" providerId="ADAL" clId="{CB0D62CB-EDB4-4E69-A008-BFDC2E77DAD0}" dt="2023-10-03T09:49:47.068" v="23" actId="478"/>
          <ac:graphicFrameMkLst>
            <pc:docMk/>
            <pc:sldMk cId="139552566" sldId="319"/>
            <ac:graphicFrameMk id="6" creationId="{00000000-0008-0000-0500-000002000000}"/>
          </ac:graphicFrameMkLst>
        </pc:graphicFrameChg>
        <pc:graphicFrameChg chg="add mod">
          <ac:chgData name="Päivi Pulkki" userId="75e05dbb-de64-449e-9b26-147fee05f82d" providerId="ADAL" clId="{CB0D62CB-EDB4-4E69-A008-BFDC2E77DAD0}" dt="2023-10-03T09:51:48.538" v="33" actId="207"/>
          <ac:graphicFrameMkLst>
            <pc:docMk/>
            <pc:sldMk cId="139552566" sldId="319"/>
            <ac:graphicFrameMk id="7" creationId="{00000000-0008-0000-0600-000002000000}"/>
          </ac:graphicFrameMkLst>
        </pc:graphicFrameChg>
      </pc:sldChg>
      <pc:sldChg chg="del">
        <pc:chgData name="Päivi Pulkki" userId="75e05dbb-de64-449e-9b26-147fee05f82d" providerId="ADAL" clId="{CB0D62CB-EDB4-4E69-A008-BFDC2E77DAD0}" dt="2023-10-03T09:37:23.439" v="5" actId="2696"/>
        <pc:sldMkLst>
          <pc:docMk/>
          <pc:sldMk cId="3366452444" sldId="319"/>
        </pc:sldMkLst>
      </pc:sldChg>
      <pc:sldChg chg="addSp delSp modSp add mod">
        <pc:chgData name="Päivi Pulkki" userId="75e05dbb-de64-449e-9b26-147fee05f82d" providerId="ADAL" clId="{CB0D62CB-EDB4-4E69-A008-BFDC2E77DAD0}" dt="2023-10-03T09:54:52.114" v="45" actId="207"/>
        <pc:sldMkLst>
          <pc:docMk/>
          <pc:sldMk cId="2894607458" sldId="320"/>
        </pc:sldMkLst>
        <pc:spChg chg="mod">
          <ac:chgData name="Päivi Pulkki" userId="75e05dbb-de64-449e-9b26-147fee05f82d" providerId="ADAL" clId="{CB0D62CB-EDB4-4E69-A008-BFDC2E77DAD0}" dt="2023-10-03T09:54:07.898" v="37" actId="20577"/>
          <ac:spMkLst>
            <pc:docMk/>
            <pc:sldMk cId="2894607458" sldId="320"/>
            <ac:spMk id="2" creationId="{5CA285AF-8481-0AD4-6541-6E6B1797D7FE}"/>
          </ac:spMkLst>
        </pc:spChg>
        <pc:spChg chg="add del mod">
          <ac:chgData name="Päivi Pulkki" userId="75e05dbb-de64-449e-9b26-147fee05f82d" providerId="ADAL" clId="{CB0D62CB-EDB4-4E69-A008-BFDC2E77DAD0}" dt="2023-10-03T09:54:35.471" v="40"/>
          <ac:spMkLst>
            <pc:docMk/>
            <pc:sldMk cId="2894607458" sldId="320"/>
            <ac:spMk id="5" creationId="{23111D26-258C-E368-2C8F-201961DE8775}"/>
          </ac:spMkLst>
        </pc:spChg>
        <pc:graphicFrameChg chg="add mod">
          <ac:chgData name="Päivi Pulkki" userId="75e05dbb-de64-449e-9b26-147fee05f82d" providerId="ADAL" clId="{CB0D62CB-EDB4-4E69-A008-BFDC2E77DAD0}" dt="2023-10-03T09:54:52.114" v="45" actId="207"/>
          <ac:graphicFrameMkLst>
            <pc:docMk/>
            <pc:sldMk cId="2894607458" sldId="320"/>
            <ac:graphicFrameMk id="6" creationId="{00000000-0008-0000-0700-000002000000}"/>
          </ac:graphicFrameMkLst>
        </pc:graphicFrameChg>
        <pc:graphicFrameChg chg="del">
          <ac:chgData name="Päivi Pulkki" userId="75e05dbb-de64-449e-9b26-147fee05f82d" providerId="ADAL" clId="{CB0D62CB-EDB4-4E69-A008-BFDC2E77DAD0}" dt="2023-10-03T09:53:25.955" v="35" actId="478"/>
          <ac:graphicFrameMkLst>
            <pc:docMk/>
            <pc:sldMk cId="2894607458" sldId="320"/>
            <ac:graphicFrameMk id="7" creationId="{00000000-0008-0000-0600-000002000000}"/>
          </ac:graphicFrameMkLst>
        </pc:graphicFrameChg>
      </pc:sldChg>
      <pc:sldChg chg="addSp delSp modSp add mod ord">
        <pc:chgData name="Päivi Pulkki" userId="75e05dbb-de64-449e-9b26-147fee05f82d" providerId="ADAL" clId="{CB0D62CB-EDB4-4E69-A008-BFDC2E77DAD0}" dt="2023-10-06T05:07:30.460" v="198"/>
        <pc:sldMkLst>
          <pc:docMk/>
          <pc:sldMk cId="806547567" sldId="321"/>
        </pc:sldMkLst>
        <pc:spChg chg="mod">
          <ac:chgData name="Päivi Pulkki" userId="75e05dbb-de64-449e-9b26-147fee05f82d" providerId="ADAL" clId="{CB0D62CB-EDB4-4E69-A008-BFDC2E77DAD0}" dt="2023-10-03T09:56:16.719" v="48"/>
          <ac:spMkLst>
            <pc:docMk/>
            <pc:sldMk cId="806547567" sldId="321"/>
            <ac:spMk id="2" creationId="{5CA285AF-8481-0AD4-6541-6E6B1797D7FE}"/>
          </ac:spMkLst>
        </pc:spChg>
        <pc:spChg chg="add del mod">
          <ac:chgData name="Päivi Pulkki" userId="75e05dbb-de64-449e-9b26-147fee05f82d" providerId="ADAL" clId="{CB0D62CB-EDB4-4E69-A008-BFDC2E77DAD0}" dt="2023-10-03T09:56:40.602" v="51"/>
          <ac:spMkLst>
            <pc:docMk/>
            <pc:sldMk cId="806547567" sldId="321"/>
            <ac:spMk id="5" creationId="{4FF6FBCB-9A7A-C68D-9892-15FE1F93A9AB}"/>
          </ac:spMkLst>
        </pc:spChg>
        <pc:graphicFrameChg chg="del">
          <ac:chgData name="Päivi Pulkki" userId="75e05dbb-de64-449e-9b26-147fee05f82d" providerId="ADAL" clId="{CB0D62CB-EDB4-4E69-A008-BFDC2E77DAD0}" dt="2023-10-03T09:55:59.751" v="47" actId="478"/>
          <ac:graphicFrameMkLst>
            <pc:docMk/>
            <pc:sldMk cId="806547567" sldId="321"/>
            <ac:graphicFrameMk id="6" creationId="{00000000-0008-0000-0700-000002000000}"/>
          </ac:graphicFrameMkLst>
        </pc:graphicFrameChg>
        <pc:graphicFrameChg chg="add mod">
          <ac:chgData name="Päivi Pulkki" userId="75e05dbb-de64-449e-9b26-147fee05f82d" providerId="ADAL" clId="{CB0D62CB-EDB4-4E69-A008-BFDC2E77DAD0}" dt="2023-10-03T09:57:01.301" v="56" actId="207"/>
          <ac:graphicFrameMkLst>
            <pc:docMk/>
            <pc:sldMk cId="806547567" sldId="321"/>
            <ac:graphicFrameMk id="7" creationId="{00000000-0008-0000-0800-000002000000}"/>
          </ac:graphicFrameMkLst>
        </pc:graphicFrameChg>
      </pc:sldChg>
      <pc:sldChg chg="addSp delSp modSp add mod">
        <pc:chgData name="Päivi Pulkki" userId="75e05dbb-de64-449e-9b26-147fee05f82d" providerId="ADAL" clId="{CB0D62CB-EDB4-4E69-A008-BFDC2E77DAD0}" dt="2023-10-03T09:59:34.942" v="70" actId="207"/>
        <pc:sldMkLst>
          <pc:docMk/>
          <pc:sldMk cId="3704801299" sldId="322"/>
        </pc:sldMkLst>
        <pc:spChg chg="mod">
          <ac:chgData name="Päivi Pulkki" userId="75e05dbb-de64-449e-9b26-147fee05f82d" providerId="ADAL" clId="{CB0D62CB-EDB4-4E69-A008-BFDC2E77DAD0}" dt="2023-10-03T09:58:50.426" v="61" actId="20577"/>
          <ac:spMkLst>
            <pc:docMk/>
            <pc:sldMk cId="3704801299" sldId="322"/>
            <ac:spMk id="2" creationId="{5CA285AF-8481-0AD4-6541-6E6B1797D7FE}"/>
          </ac:spMkLst>
        </pc:spChg>
        <pc:spChg chg="add del mod">
          <ac:chgData name="Päivi Pulkki" userId="75e05dbb-de64-449e-9b26-147fee05f82d" providerId="ADAL" clId="{CB0D62CB-EDB4-4E69-A008-BFDC2E77DAD0}" dt="2023-10-03T09:59:17.253" v="64"/>
          <ac:spMkLst>
            <pc:docMk/>
            <pc:sldMk cId="3704801299" sldId="322"/>
            <ac:spMk id="5" creationId="{6BBF7715-08E5-CC39-AED3-394480076619}"/>
          </ac:spMkLst>
        </pc:spChg>
        <pc:graphicFrameChg chg="add mod">
          <ac:chgData name="Päivi Pulkki" userId="75e05dbb-de64-449e-9b26-147fee05f82d" providerId="ADAL" clId="{CB0D62CB-EDB4-4E69-A008-BFDC2E77DAD0}" dt="2023-10-03T09:59:34.942" v="70" actId="207"/>
          <ac:graphicFrameMkLst>
            <pc:docMk/>
            <pc:sldMk cId="3704801299" sldId="322"/>
            <ac:graphicFrameMk id="6" creationId="{00000000-0008-0000-0900-000002000000}"/>
          </ac:graphicFrameMkLst>
        </pc:graphicFrameChg>
        <pc:graphicFrameChg chg="del">
          <ac:chgData name="Päivi Pulkki" userId="75e05dbb-de64-449e-9b26-147fee05f82d" providerId="ADAL" clId="{CB0D62CB-EDB4-4E69-A008-BFDC2E77DAD0}" dt="2023-10-03T09:58:18.318" v="58" actId="478"/>
          <ac:graphicFrameMkLst>
            <pc:docMk/>
            <pc:sldMk cId="3704801299" sldId="322"/>
            <ac:graphicFrameMk id="7" creationId="{00000000-0008-0000-0800-000002000000}"/>
          </ac:graphicFrameMkLst>
        </pc:graphicFrameChg>
      </pc:sldChg>
      <pc:sldChg chg="addSp delSp modSp add mod ord">
        <pc:chgData name="Päivi Pulkki" userId="75e05dbb-de64-449e-9b26-147fee05f82d" providerId="ADAL" clId="{CB0D62CB-EDB4-4E69-A008-BFDC2E77DAD0}" dt="2023-10-05T12:46:27.466" v="187"/>
        <pc:sldMkLst>
          <pc:docMk/>
          <pc:sldMk cId="2244205996" sldId="323"/>
        </pc:sldMkLst>
        <pc:spChg chg="mod">
          <ac:chgData name="Päivi Pulkki" userId="75e05dbb-de64-449e-9b26-147fee05f82d" providerId="ADAL" clId="{CB0D62CB-EDB4-4E69-A008-BFDC2E77DAD0}" dt="2023-10-03T10:01:33.311" v="84" actId="20577"/>
          <ac:spMkLst>
            <pc:docMk/>
            <pc:sldMk cId="2244205996" sldId="323"/>
            <ac:spMk id="2" creationId="{5CA285AF-8481-0AD4-6541-6E6B1797D7FE}"/>
          </ac:spMkLst>
        </pc:spChg>
        <pc:spChg chg="add del mod">
          <ac:chgData name="Päivi Pulkki" userId="75e05dbb-de64-449e-9b26-147fee05f82d" providerId="ADAL" clId="{CB0D62CB-EDB4-4E69-A008-BFDC2E77DAD0}" dt="2023-10-03T10:01:57.979" v="87"/>
          <ac:spMkLst>
            <pc:docMk/>
            <pc:sldMk cId="2244205996" sldId="323"/>
            <ac:spMk id="5" creationId="{72A792FF-E815-21C6-CCC3-5219D1B24763}"/>
          </ac:spMkLst>
        </pc:spChg>
        <pc:graphicFrameChg chg="del">
          <ac:chgData name="Päivi Pulkki" userId="75e05dbb-de64-449e-9b26-147fee05f82d" providerId="ADAL" clId="{CB0D62CB-EDB4-4E69-A008-BFDC2E77DAD0}" dt="2023-10-03T10:00:37.631" v="72" actId="478"/>
          <ac:graphicFrameMkLst>
            <pc:docMk/>
            <pc:sldMk cId="2244205996" sldId="323"/>
            <ac:graphicFrameMk id="6" creationId="{00000000-0008-0000-0900-000002000000}"/>
          </ac:graphicFrameMkLst>
        </pc:graphicFrameChg>
        <pc:graphicFrameChg chg="add mod">
          <ac:chgData name="Päivi Pulkki" userId="75e05dbb-de64-449e-9b26-147fee05f82d" providerId="ADAL" clId="{CB0D62CB-EDB4-4E69-A008-BFDC2E77DAD0}" dt="2023-10-03T10:02:13.534" v="92" actId="207"/>
          <ac:graphicFrameMkLst>
            <pc:docMk/>
            <pc:sldMk cId="2244205996" sldId="323"/>
            <ac:graphicFrameMk id="7" creationId="{00000000-0008-0000-0A00-000002000000}"/>
          </ac:graphicFrameMkLst>
        </pc:graphicFrameChg>
      </pc:sldChg>
      <pc:sldChg chg="addSp delSp modSp add mod ord">
        <pc:chgData name="Päivi Pulkki" userId="75e05dbb-de64-449e-9b26-147fee05f82d" providerId="ADAL" clId="{CB0D62CB-EDB4-4E69-A008-BFDC2E77DAD0}" dt="2023-10-05T12:46:53.373" v="189"/>
        <pc:sldMkLst>
          <pc:docMk/>
          <pc:sldMk cId="1521392582" sldId="324"/>
        </pc:sldMkLst>
        <pc:spChg chg="mod">
          <ac:chgData name="Päivi Pulkki" userId="75e05dbb-de64-449e-9b26-147fee05f82d" providerId="ADAL" clId="{CB0D62CB-EDB4-4E69-A008-BFDC2E77DAD0}" dt="2023-10-03T10:06:44.810" v="95"/>
          <ac:spMkLst>
            <pc:docMk/>
            <pc:sldMk cId="1521392582" sldId="324"/>
            <ac:spMk id="2" creationId="{5CA285AF-8481-0AD4-6541-6E6B1797D7FE}"/>
          </ac:spMkLst>
        </pc:spChg>
        <pc:spChg chg="add del mod">
          <ac:chgData name="Päivi Pulkki" userId="75e05dbb-de64-449e-9b26-147fee05f82d" providerId="ADAL" clId="{CB0D62CB-EDB4-4E69-A008-BFDC2E77DAD0}" dt="2023-10-03T10:07:02.847" v="98"/>
          <ac:spMkLst>
            <pc:docMk/>
            <pc:sldMk cId="1521392582" sldId="324"/>
            <ac:spMk id="5" creationId="{652BDC62-0151-CB3A-41C2-967101CB90D8}"/>
          </ac:spMkLst>
        </pc:spChg>
        <pc:graphicFrameChg chg="add mod">
          <ac:chgData name="Päivi Pulkki" userId="75e05dbb-de64-449e-9b26-147fee05f82d" providerId="ADAL" clId="{CB0D62CB-EDB4-4E69-A008-BFDC2E77DAD0}" dt="2023-10-03T10:07:24.209" v="103" actId="207"/>
          <ac:graphicFrameMkLst>
            <pc:docMk/>
            <pc:sldMk cId="1521392582" sldId="324"/>
            <ac:graphicFrameMk id="6" creationId="{00000000-0008-0000-0B00-000002000000}"/>
          </ac:graphicFrameMkLst>
        </pc:graphicFrameChg>
        <pc:graphicFrameChg chg="del">
          <ac:chgData name="Päivi Pulkki" userId="75e05dbb-de64-449e-9b26-147fee05f82d" providerId="ADAL" clId="{CB0D62CB-EDB4-4E69-A008-BFDC2E77DAD0}" dt="2023-10-03T10:06:26.630" v="94" actId="478"/>
          <ac:graphicFrameMkLst>
            <pc:docMk/>
            <pc:sldMk cId="1521392582" sldId="324"/>
            <ac:graphicFrameMk id="7" creationId="{00000000-0008-0000-0A00-000002000000}"/>
          </ac:graphicFrameMkLst>
        </pc:graphicFrameChg>
      </pc:sldChg>
      <pc:sldChg chg="addSp delSp modSp add mod ord">
        <pc:chgData name="Päivi Pulkki" userId="75e05dbb-de64-449e-9b26-147fee05f82d" providerId="ADAL" clId="{CB0D62CB-EDB4-4E69-A008-BFDC2E77DAD0}" dt="2023-10-05T12:44:34.917" v="183"/>
        <pc:sldMkLst>
          <pc:docMk/>
          <pc:sldMk cId="3404109258" sldId="325"/>
        </pc:sldMkLst>
        <pc:spChg chg="mod">
          <ac:chgData name="Päivi Pulkki" userId="75e05dbb-de64-449e-9b26-147fee05f82d" providerId="ADAL" clId="{CB0D62CB-EDB4-4E69-A008-BFDC2E77DAD0}" dt="2023-10-03T10:47:38.395" v="107" actId="20577"/>
          <ac:spMkLst>
            <pc:docMk/>
            <pc:sldMk cId="3404109258" sldId="325"/>
            <ac:spMk id="2" creationId="{5CA285AF-8481-0AD4-6541-6E6B1797D7FE}"/>
          </ac:spMkLst>
        </pc:spChg>
        <pc:spChg chg="add del mod">
          <ac:chgData name="Päivi Pulkki" userId="75e05dbb-de64-449e-9b26-147fee05f82d" providerId="ADAL" clId="{CB0D62CB-EDB4-4E69-A008-BFDC2E77DAD0}" dt="2023-10-03T10:47:59.193" v="110"/>
          <ac:spMkLst>
            <pc:docMk/>
            <pc:sldMk cId="3404109258" sldId="325"/>
            <ac:spMk id="5" creationId="{2E90FCDE-EF72-C09B-D87F-C3E3CFFA7FEA}"/>
          </ac:spMkLst>
        </pc:spChg>
        <pc:graphicFrameChg chg="del">
          <ac:chgData name="Päivi Pulkki" userId="75e05dbb-de64-449e-9b26-147fee05f82d" providerId="ADAL" clId="{CB0D62CB-EDB4-4E69-A008-BFDC2E77DAD0}" dt="2023-10-03T10:47:28.184" v="105" actId="478"/>
          <ac:graphicFrameMkLst>
            <pc:docMk/>
            <pc:sldMk cId="3404109258" sldId="325"/>
            <ac:graphicFrameMk id="6" creationId="{00000000-0008-0000-0B00-000002000000}"/>
          </ac:graphicFrameMkLst>
        </pc:graphicFrameChg>
        <pc:graphicFrameChg chg="add mod">
          <ac:chgData name="Päivi Pulkki" userId="75e05dbb-de64-449e-9b26-147fee05f82d" providerId="ADAL" clId="{CB0D62CB-EDB4-4E69-A008-BFDC2E77DAD0}" dt="2023-10-03T10:48:17.334" v="115" actId="207"/>
          <ac:graphicFrameMkLst>
            <pc:docMk/>
            <pc:sldMk cId="3404109258" sldId="325"/>
            <ac:graphicFrameMk id="7" creationId="{00000000-0008-0000-0C00-000002000000}"/>
          </ac:graphicFrameMkLst>
        </pc:graphicFrameChg>
      </pc:sldChg>
      <pc:sldChg chg="addSp delSp modSp add mod ord">
        <pc:chgData name="Päivi Pulkki" userId="75e05dbb-de64-449e-9b26-147fee05f82d" providerId="ADAL" clId="{CB0D62CB-EDB4-4E69-A008-BFDC2E77DAD0}" dt="2023-10-05T12:47:13.689" v="191"/>
        <pc:sldMkLst>
          <pc:docMk/>
          <pc:sldMk cId="2463054740" sldId="326"/>
        </pc:sldMkLst>
        <pc:spChg chg="mod">
          <ac:chgData name="Päivi Pulkki" userId="75e05dbb-de64-449e-9b26-147fee05f82d" providerId="ADAL" clId="{CB0D62CB-EDB4-4E69-A008-BFDC2E77DAD0}" dt="2023-10-03T11:02:22.214" v="118"/>
          <ac:spMkLst>
            <pc:docMk/>
            <pc:sldMk cId="2463054740" sldId="326"/>
            <ac:spMk id="2" creationId="{5CA285AF-8481-0AD4-6541-6E6B1797D7FE}"/>
          </ac:spMkLst>
        </pc:spChg>
        <pc:spChg chg="add del mod">
          <ac:chgData name="Päivi Pulkki" userId="75e05dbb-de64-449e-9b26-147fee05f82d" providerId="ADAL" clId="{CB0D62CB-EDB4-4E69-A008-BFDC2E77DAD0}" dt="2023-10-03T11:02:37.657" v="121"/>
          <ac:spMkLst>
            <pc:docMk/>
            <pc:sldMk cId="2463054740" sldId="326"/>
            <ac:spMk id="5" creationId="{A7639225-F619-6B8A-8C72-AF19D06F6D6B}"/>
          </ac:spMkLst>
        </pc:spChg>
        <pc:graphicFrameChg chg="add mod">
          <ac:chgData name="Päivi Pulkki" userId="75e05dbb-de64-449e-9b26-147fee05f82d" providerId="ADAL" clId="{CB0D62CB-EDB4-4E69-A008-BFDC2E77DAD0}" dt="2023-10-03T11:02:57.687" v="126" actId="207"/>
          <ac:graphicFrameMkLst>
            <pc:docMk/>
            <pc:sldMk cId="2463054740" sldId="326"/>
            <ac:graphicFrameMk id="6" creationId="{00000000-0008-0000-0D00-000002000000}"/>
          </ac:graphicFrameMkLst>
        </pc:graphicFrameChg>
        <pc:graphicFrameChg chg="del">
          <ac:chgData name="Päivi Pulkki" userId="75e05dbb-de64-449e-9b26-147fee05f82d" providerId="ADAL" clId="{CB0D62CB-EDB4-4E69-A008-BFDC2E77DAD0}" dt="2023-10-03T10:58:02.234" v="117" actId="478"/>
          <ac:graphicFrameMkLst>
            <pc:docMk/>
            <pc:sldMk cId="2463054740" sldId="326"/>
            <ac:graphicFrameMk id="7" creationId="{00000000-0008-0000-0C00-000002000000}"/>
          </ac:graphicFrameMkLst>
        </pc:graphicFrameChg>
      </pc:sldChg>
      <pc:sldChg chg="addSp delSp modSp add mod ord">
        <pc:chgData name="Päivi Pulkki" userId="75e05dbb-de64-449e-9b26-147fee05f82d" providerId="ADAL" clId="{CB0D62CB-EDB4-4E69-A008-BFDC2E77DAD0}" dt="2023-10-05T12:48:04.798" v="193"/>
        <pc:sldMkLst>
          <pc:docMk/>
          <pc:sldMk cId="2193807627" sldId="327"/>
        </pc:sldMkLst>
        <pc:spChg chg="mod">
          <ac:chgData name="Päivi Pulkki" userId="75e05dbb-de64-449e-9b26-147fee05f82d" providerId="ADAL" clId="{CB0D62CB-EDB4-4E69-A008-BFDC2E77DAD0}" dt="2023-10-03T11:36:26.901" v="129"/>
          <ac:spMkLst>
            <pc:docMk/>
            <pc:sldMk cId="2193807627" sldId="327"/>
            <ac:spMk id="2" creationId="{5CA285AF-8481-0AD4-6541-6E6B1797D7FE}"/>
          </ac:spMkLst>
        </pc:spChg>
        <pc:spChg chg="add del mod">
          <ac:chgData name="Päivi Pulkki" userId="75e05dbb-de64-449e-9b26-147fee05f82d" providerId="ADAL" clId="{CB0D62CB-EDB4-4E69-A008-BFDC2E77DAD0}" dt="2023-10-03T11:37:44.120" v="132"/>
          <ac:spMkLst>
            <pc:docMk/>
            <pc:sldMk cId="2193807627" sldId="327"/>
            <ac:spMk id="5" creationId="{3DCF4011-6172-53A1-A91E-6EBBF92E5ACA}"/>
          </ac:spMkLst>
        </pc:spChg>
        <pc:graphicFrameChg chg="del">
          <ac:chgData name="Päivi Pulkki" userId="75e05dbb-de64-449e-9b26-147fee05f82d" providerId="ADAL" clId="{CB0D62CB-EDB4-4E69-A008-BFDC2E77DAD0}" dt="2023-10-03T11:35:58.551" v="128" actId="478"/>
          <ac:graphicFrameMkLst>
            <pc:docMk/>
            <pc:sldMk cId="2193807627" sldId="327"/>
            <ac:graphicFrameMk id="6" creationId="{00000000-0008-0000-0D00-000002000000}"/>
          </ac:graphicFrameMkLst>
        </pc:graphicFrameChg>
        <pc:graphicFrameChg chg="add mod">
          <ac:chgData name="Päivi Pulkki" userId="75e05dbb-de64-449e-9b26-147fee05f82d" providerId="ADAL" clId="{CB0D62CB-EDB4-4E69-A008-BFDC2E77DAD0}" dt="2023-10-03T11:38:14.284" v="137" actId="207"/>
          <ac:graphicFrameMkLst>
            <pc:docMk/>
            <pc:sldMk cId="2193807627" sldId="327"/>
            <ac:graphicFrameMk id="7" creationId="{00000000-0008-0000-0F00-000002000000}"/>
          </ac:graphicFrameMkLst>
        </pc:graphicFrameChg>
      </pc:sldChg>
      <pc:sldChg chg="addSp delSp modSp add mod ord">
        <pc:chgData name="Päivi Pulkki" userId="75e05dbb-de64-449e-9b26-147fee05f82d" providerId="ADAL" clId="{CB0D62CB-EDB4-4E69-A008-BFDC2E77DAD0}" dt="2023-10-05T12:50:36.661" v="195"/>
        <pc:sldMkLst>
          <pc:docMk/>
          <pc:sldMk cId="543121624" sldId="328"/>
        </pc:sldMkLst>
        <pc:spChg chg="mod">
          <ac:chgData name="Päivi Pulkki" userId="75e05dbb-de64-449e-9b26-147fee05f82d" providerId="ADAL" clId="{CB0D62CB-EDB4-4E69-A008-BFDC2E77DAD0}" dt="2023-10-03T11:40:03.851" v="141" actId="20577"/>
          <ac:spMkLst>
            <pc:docMk/>
            <pc:sldMk cId="543121624" sldId="328"/>
            <ac:spMk id="2" creationId="{5CA285AF-8481-0AD4-6541-6E6B1797D7FE}"/>
          </ac:spMkLst>
        </pc:spChg>
        <pc:spChg chg="add del mod">
          <ac:chgData name="Päivi Pulkki" userId="75e05dbb-de64-449e-9b26-147fee05f82d" providerId="ADAL" clId="{CB0D62CB-EDB4-4E69-A008-BFDC2E77DAD0}" dt="2023-10-03T11:41:25.853" v="144"/>
          <ac:spMkLst>
            <pc:docMk/>
            <pc:sldMk cId="543121624" sldId="328"/>
            <ac:spMk id="5" creationId="{2DF8F3D3-068D-C29E-46DD-3EBFB4B662D5}"/>
          </ac:spMkLst>
        </pc:spChg>
        <pc:graphicFrameChg chg="add mod">
          <ac:chgData name="Päivi Pulkki" userId="75e05dbb-de64-449e-9b26-147fee05f82d" providerId="ADAL" clId="{CB0D62CB-EDB4-4E69-A008-BFDC2E77DAD0}" dt="2023-10-03T11:42:00.948" v="149" actId="207"/>
          <ac:graphicFrameMkLst>
            <pc:docMk/>
            <pc:sldMk cId="543121624" sldId="328"/>
            <ac:graphicFrameMk id="6" creationId="{A535CBD0-841F-4674-A36D-9FF779488D05}"/>
          </ac:graphicFrameMkLst>
        </pc:graphicFrameChg>
        <pc:graphicFrameChg chg="del">
          <ac:chgData name="Päivi Pulkki" userId="75e05dbb-de64-449e-9b26-147fee05f82d" providerId="ADAL" clId="{CB0D62CB-EDB4-4E69-A008-BFDC2E77DAD0}" dt="2023-10-03T11:39:02.590" v="139" actId="478"/>
          <ac:graphicFrameMkLst>
            <pc:docMk/>
            <pc:sldMk cId="543121624" sldId="328"/>
            <ac:graphicFrameMk id="7" creationId="{00000000-0008-0000-0F00-000002000000}"/>
          </ac:graphicFrameMkLst>
        </pc:graphicFrameChg>
      </pc:sldChg>
      <pc:sldChg chg="addSp delSp modSp add mod ord">
        <pc:chgData name="Päivi Pulkki" userId="75e05dbb-de64-449e-9b26-147fee05f82d" providerId="ADAL" clId="{CB0D62CB-EDB4-4E69-A008-BFDC2E77DAD0}" dt="2023-10-05T12:45:01.957" v="185"/>
        <pc:sldMkLst>
          <pc:docMk/>
          <pc:sldMk cId="3739267346" sldId="329"/>
        </pc:sldMkLst>
        <pc:spChg chg="mod">
          <ac:chgData name="Päivi Pulkki" userId="75e05dbb-de64-449e-9b26-147fee05f82d" providerId="ADAL" clId="{CB0D62CB-EDB4-4E69-A008-BFDC2E77DAD0}" dt="2023-10-03T11:43:40.882" v="152"/>
          <ac:spMkLst>
            <pc:docMk/>
            <pc:sldMk cId="3739267346" sldId="329"/>
            <ac:spMk id="2" creationId="{5CA285AF-8481-0AD4-6541-6E6B1797D7FE}"/>
          </ac:spMkLst>
        </pc:spChg>
        <pc:spChg chg="add del mod">
          <ac:chgData name="Päivi Pulkki" userId="75e05dbb-de64-449e-9b26-147fee05f82d" providerId="ADAL" clId="{CB0D62CB-EDB4-4E69-A008-BFDC2E77DAD0}" dt="2023-10-03T11:43:57.571" v="155"/>
          <ac:spMkLst>
            <pc:docMk/>
            <pc:sldMk cId="3739267346" sldId="329"/>
            <ac:spMk id="5" creationId="{4A2BA8E7-C549-D81D-1020-94EE19EA8DAB}"/>
          </ac:spMkLst>
        </pc:spChg>
        <pc:graphicFrameChg chg="del">
          <ac:chgData name="Päivi Pulkki" userId="75e05dbb-de64-449e-9b26-147fee05f82d" providerId="ADAL" clId="{CB0D62CB-EDB4-4E69-A008-BFDC2E77DAD0}" dt="2023-10-03T11:43:36.814" v="151" actId="478"/>
          <ac:graphicFrameMkLst>
            <pc:docMk/>
            <pc:sldMk cId="3739267346" sldId="329"/>
            <ac:graphicFrameMk id="6" creationId="{A535CBD0-841F-4674-A36D-9FF779488D05}"/>
          </ac:graphicFrameMkLst>
        </pc:graphicFrameChg>
        <pc:graphicFrameChg chg="add mod">
          <ac:chgData name="Päivi Pulkki" userId="75e05dbb-de64-449e-9b26-147fee05f82d" providerId="ADAL" clId="{CB0D62CB-EDB4-4E69-A008-BFDC2E77DAD0}" dt="2023-10-03T11:44:37.473" v="160" actId="207"/>
          <ac:graphicFrameMkLst>
            <pc:docMk/>
            <pc:sldMk cId="3739267346" sldId="329"/>
            <ac:graphicFrameMk id="7" creationId="{00000000-0008-0000-1100-000002000000}"/>
          </ac:graphicFrameMkLst>
        </pc:graphicFrameChg>
      </pc:sldChg>
      <pc:sldChg chg="addSp delSp modSp add mod ord">
        <pc:chgData name="Päivi Pulkki" userId="75e05dbb-de64-449e-9b26-147fee05f82d" providerId="ADAL" clId="{CB0D62CB-EDB4-4E69-A008-BFDC2E77DAD0}" dt="2023-10-06T05:08:24.383" v="200"/>
        <pc:sldMkLst>
          <pc:docMk/>
          <pc:sldMk cId="4033926925" sldId="330"/>
        </pc:sldMkLst>
        <pc:spChg chg="mod">
          <ac:chgData name="Päivi Pulkki" userId="75e05dbb-de64-449e-9b26-147fee05f82d" providerId="ADAL" clId="{CB0D62CB-EDB4-4E69-A008-BFDC2E77DAD0}" dt="2023-10-03T11:45:19.285" v="163"/>
          <ac:spMkLst>
            <pc:docMk/>
            <pc:sldMk cId="4033926925" sldId="330"/>
            <ac:spMk id="2" creationId="{5CA285AF-8481-0AD4-6541-6E6B1797D7FE}"/>
          </ac:spMkLst>
        </pc:spChg>
        <pc:spChg chg="add del mod">
          <ac:chgData name="Päivi Pulkki" userId="75e05dbb-de64-449e-9b26-147fee05f82d" providerId="ADAL" clId="{CB0D62CB-EDB4-4E69-A008-BFDC2E77DAD0}" dt="2023-10-03T11:49:33.092" v="166"/>
          <ac:spMkLst>
            <pc:docMk/>
            <pc:sldMk cId="4033926925" sldId="330"/>
            <ac:spMk id="5" creationId="{99802AB8-0C99-C282-8455-5206E7EF385A}"/>
          </ac:spMkLst>
        </pc:spChg>
        <pc:spChg chg="add del mod">
          <ac:chgData name="Päivi Pulkki" userId="75e05dbb-de64-449e-9b26-147fee05f82d" providerId="ADAL" clId="{CB0D62CB-EDB4-4E69-A008-BFDC2E77DAD0}" dt="2023-10-03T11:50:23.798" v="175"/>
          <ac:spMkLst>
            <pc:docMk/>
            <pc:sldMk cId="4033926925" sldId="330"/>
            <ac:spMk id="9" creationId="{A2D21962-444D-46E5-4B97-8E3B42075982}"/>
          </ac:spMkLst>
        </pc:spChg>
        <pc:graphicFrameChg chg="add del mod">
          <ac:chgData name="Päivi Pulkki" userId="75e05dbb-de64-449e-9b26-147fee05f82d" providerId="ADAL" clId="{CB0D62CB-EDB4-4E69-A008-BFDC2E77DAD0}" dt="2023-10-03T11:50:20.644" v="172" actId="478"/>
          <ac:graphicFrameMkLst>
            <pc:docMk/>
            <pc:sldMk cId="4033926925" sldId="330"/>
            <ac:graphicFrameMk id="6" creationId="{06610285-BB3A-4D36-9087-60ADB6C84B8C}"/>
          </ac:graphicFrameMkLst>
        </pc:graphicFrameChg>
        <pc:graphicFrameChg chg="del">
          <ac:chgData name="Päivi Pulkki" userId="75e05dbb-de64-449e-9b26-147fee05f82d" providerId="ADAL" clId="{CB0D62CB-EDB4-4E69-A008-BFDC2E77DAD0}" dt="2023-10-03T11:45:15.626" v="162" actId="478"/>
          <ac:graphicFrameMkLst>
            <pc:docMk/>
            <pc:sldMk cId="4033926925" sldId="330"/>
            <ac:graphicFrameMk id="7" creationId="{00000000-0008-0000-1100-000002000000}"/>
          </ac:graphicFrameMkLst>
        </pc:graphicFrameChg>
        <pc:graphicFrameChg chg="add mod">
          <ac:chgData name="Päivi Pulkki" userId="75e05dbb-de64-449e-9b26-147fee05f82d" providerId="ADAL" clId="{CB0D62CB-EDB4-4E69-A008-BFDC2E77DAD0}" dt="2023-10-03T11:50:40.027" v="180" actId="207"/>
          <ac:graphicFrameMkLst>
            <pc:docMk/>
            <pc:sldMk cId="4033926925" sldId="330"/>
            <ac:graphicFrameMk id="10" creationId="{06610285-BB3A-4D36-9087-60ADB6C84B8C}"/>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3/Talouskyselyt/Syyskuu_Talouskysely/H&#228;me_tulokset/Kauppakamarintalouskysely22023(1)(H&#228;meenkauppakamari)-503389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3/Talouskyselyt/Syyskuu_Talouskysely/H&#228;me_tulokset/Kauppakamarintalouskysely22023(1)(H&#228;meenkauppakamari)-503389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3/Talouskyselyt/Syyskuu_Talouskysely/H&#228;me_tulokset/Kauppakamarintalouskysely22023(1)(H&#228;meenkauppakamari)-503389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3/Talouskyselyt/Syyskuu_Talouskysely/H&#228;me_tulokset/Kauppakamarintalouskysely22023(1)(H&#228;meenkauppakamari)-503389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3/Talouskyselyt/Syyskuu_Talouskysely/H&#228;me_tulokset/Kauppakamarintalouskysely22023(1)(H&#228;meenkauppakamari)-503389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3/Talouskyselyt/Syyskuu_Talouskysely/H&#228;me_tulokset/Kauppakamarintalouskysely22023(1)(H&#228;meenkauppakamari)-503389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3/Talouskyselyt/Syyskuu_Talouskysely/H&#228;me_tulokset/Kauppakamarintalouskysely22023(1)(H&#228;meenkauppakamari)-503389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3/Talouskyselyt/Syyskuu_Talouskysely/H&#228;me_tulokset/Kauppakamarintalouskysely22023(1)(H&#228;meenkauppakamari)-503389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3/Talouskyselyt/Syyskuu_Talouskysely/H&#228;me_tulokset/Kauppakamarintalouskysely22023(1)(H&#228;meenkauppakamari)-503389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3/Talouskyselyt/Syyskuu_Talouskysely/H&#228;me_tulokset/Kauppakamarintalouskysely22023(1)(H&#228;meenkauppakamari)-503389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3/Talouskyselyt/Syyskuu_Talouskysely/H&#228;me_tulokset/Kauppakamarintalouskysely22023(1)(H&#228;meenkauppakamari)-503389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3/Talouskyselyt/Syyskuu_Talouskysely/H&#228;me_tulokset/Kauppakamarintalouskysely22023(1)(H&#228;meenkauppakamari)-503389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3/Talouskyselyt/Syyskuu_Talouskysely/H&#228;me_tulokset/Kauppakamarintalouskysely22023(1)(H&#228;meenkauppakamari)-503389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3/Talouskyselyt/Syyskuu_Talouskysely/H&#228;me_tulokset/Kauppakamarintalouskysely22023(1)(H&#228;meenkauppakamari)-503389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3/Talouskyselyt/Syyskuu_Talouskysely/H&#228;me_tulokset/Kauppakamarintalouskysely22023(1)(H&#228;meenkauppakamari)-503389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1464-4AE5-A9DA-63E6D8687748}"/>
              </c:ext>
            </c:extLst>
          </c:dPt>
          <c:dPt>
            <c:idx val="1"/>
            <c:invertIfNegative val="0"/>
            <c:bubble3D val="0"/>
            <c:extLst>
              <c:ext xmlns:c16="http://schemas.microsoft.com/office/drawing/2014/chart" uri="{C3380CC4-5D6E-409C-BE32-E72D297353CC}">
                <c16:uniqueId val="{00000002-1464-4AE5-A9DA-63E6D8687748}"/>
              </c:ext>
            </c:extLst>
          </c:dPt>
          <c:dPt>
            <c:idx val="2"/>
            <c:invertIfNegative val="0"/>
            <c:bubble3D val="0"/>
            <c:extLst>
              <c:ext xmlns:c16="http://schemas.microsoft.com/office/drawing/2014/chart" uri="{C3380CC4-5D6E-409C-BE32-E72D297353CC}">
                <c16:uniqueId val="{00000004-1464-4AE5-A9DA-63E6D8687748}"/>
              </c:ext>
            </c:extLst>
          </c:dPt>
          <c:dPt>
            <c:idx val="3"/>
            <c:invertIfNegative val="0"/>
            <c:bubble3D val="0"/>
            <c:extLst>
              <c:ext xmlns:c16="http://schemas.microsoft.com/office/drawing/2014/chart" uri="{C3380CC4-5D6E-409C-BE32-E72D297353CC}">
                <c16:uniqueId val="{00000006-1464-4AE5-A9DA-63E6D8687748}"/>
              </c:ext>
            </c:extLst>
          </c:dPt>
          <c:dPt>
            <c:idx val="4"/>
            <c:invertIfNegative val="0"/>
            <c:bubble3D val="0"/>
            <c:extLst>
              <c:ext xmlns:c16="http://schemas.microsoft.com/office/drawing/2014/chart" uri="{C3380CC4-5D6E-409C-BE32-E72D297353CC}">
                <c16:uniqueId val="{00000008-1464-4AE5-A9DA-63E6D8687748}"/>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'16 Kysymys'!$B$34:$B$38</c:f>
              <c:strCache>
                <c:ptCount val="5"/>
                <c:pt idx="0">
                  <c:v>Kasvaa merkittävästi</c:v>
                </c:pt>
                <c:pt idx="1">
                  <c:v>Kasvaa hieman</c:v>
                </c:pt>
                <c:pt idx="2">
                  <c:v>Pysyy samana</c:v>
                </c:pt>
                <c:pt idx="3">
                  <c:v>Vähenee</c:v>
                </c:pt>
                <c:pt idx="4">
                  <c:v>Vähenee merkittävästi</c:v>
                </c:pt>
              </c:strCache>
            </c:strRef>
          </c:cat>
          <c:val>
            <c:numRef>
              <c:f>'16 Kysymys'!$C$34:$C$38</c:f>
              <c:numCache>
                <c:formatCode>0.0%</c:formatCode>
                <c:ptCount val="5"/>
                <c:pt idx="0">
                  <c:v>8.1967213114754103E-3</c:v>
                </c:pt>
                <c:pt idx="1">
                  <c:v>0.17213114754098363</c:v>
                </c:pt>
                <c:pt idx="2">
                  <c:v>0.61475409836065575</c:v>
                </c:pt>
                <c:pt idx="3">
                  <c:v>0.14754098360655737</c:v>
                </c:pt>
                <c:pt idx="4">
                  <c:v>5.737704918032787E-2</c:v>
                </c:pt>
              </c:numCache>
            </c:numRef>
          </c:val>
          <c:extLst>
            <c:ext xmlns:c16="http://schemas.microsoft.com/office/drawing/2014/chart" uri="{C3380CC4-5D6E-409C-BE32-E72D297353CC}">
              <c16:uniqueId val="{00000009-1464-4AE5-A9DA-63E6D8687748}"/>
            </c:ext>
          </c:extLst>
        </c:ser>
        <c:dLbls>
          <c:showLegendKey val="0"/>
          <c:showVal val="0"/>
          <c:showCatName val="0"/>
          <c:showSerName val="0"/>
          <c:showPercent val="0"/>
          <c:showBubbleSize val="0"/>
        </c:dLbls>
        <c:gapWidth val="40"/>
        <c:overlap val="-2"/>
        <c:axId val="51822341"/>
        <c:axId val="39786159"/>
      </c:barChart>
      <c:catAx>
        <c:axId val="51822341"/>
        <c:scaling>
          <c:orientation val="minMax"/>
        </c:scaling>
        <c:delete val="0"/>
        <c:axPos val="b"/>
        <c:numFmt formatCode="General" sourceLinked="0"/>
        <c:majorTickMark val="out"/>
        <c:minorTickMark val="none"/>
        <c:tickLblPos val="nextTo"/>
        <c:spPr>
          <a:ln>
            <a:noFill/>
          </a:ln>
        </c:spPr>
        <c:crossAx val="39786159"/>
        <c:crosses val="autoZero"/>
        <c:auto val="0"/>
        <c:lblAlgn val="ctr"/>
        <c:lblOffset val="100"/>
        <c:noMultiLvlLbl val="0"/>
      </c:catAx>
      <c:valAx>
        <c:axId val="39786159"/>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51822341"/>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B9A3-42F0-8A14-936927947E07}"/>
              </c:ext>
            </c:extLst>
          </c:dPt>
          <c:dPt>
            <c:idx val="1"/>
            <c:invertIfNegative val="0"/>
            <c:bubble3D val="0"/>
            <c:extLst>
              <c:ext xmlns:c16="http://schemas.microsoft.com/office/drawing/2014/chart" uri="{C3380CC4-5D6E-409C-BE32-E72D297353CC}">
                <c16:uniqueId val="{00000002-B9A3-42F0-8A14-936927947E07}"/>
              </c:ext>
            </c:extLst>
          </c:dPt>
          <c:dPt>
            <c:idx val="2"/>
            <c:invertIfNegative val="0"/>
            <c:bubble3D val="0"/>
            <c:extLst>
              <c:ext xmlns:c16="http://schemas.microsoft.com/office/drawing/2014/chart" uri="{C3380CC4-5D6E-409C-BE32-E72D297353CC}">
                <c16:uniqueId val="{00000004-B9A3-42F0-8A14-936927947E07}"/>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'6 Kysymys'!$B$34:$B$36</c:f>
              <c:strCache>
                <c:ptCount val="3"/>
                <c:pt idx="0">
                  <c:v>Suurempi</c:v>
                </c:pt>
                <c:pt idx="1">
                  <c:v>Yhtä suuri</c:v>
                </c:pt>
                <c:pt idx="2">
                  <c:v>Pienempi</c:v>
                </c:pt>
              </c:strCache>
            </c:strRef>
          </c:cat>
          <c:val>
            <c:numRef>
              <c:f>'6 Kysymys'!$C$34:$C$36</c:f>
              <c:numCache>
                <c:formatCode>0.0%</c:formatCode>
                <c:ptCount val="3"/>
                <c:pt idx="0">
                  <c:v>0.23770491803278687</c:v>
                </c:pt>
                <c:pt idx="1">
                  <c:v>0.59836065573770492</c:v>
                </c:pt>
                <c:pt idx="2">
                  <c:v>0.16393442622950818</c:v>
                </c:pt>
              </c:numCache>
            </c:numRef>
          </c:val>
          <c:extLst>
            <c:ext xmlns:c16="http://schemas.microsoft.com/office/drawing/2014/chart" uri="{C3380CC4-5D6E-409C-BE32-E72D297353CC}">
              <c16:uniqueId val="{00000005-B9A3-42F0-8A14-936927947E07}"/>
            </c:ext>
          </c:extLst>
        </c:ser>
        <c:dLbls>
          <c:showLegendKey val="0"/>
          <c:showVal val="0"/>
          <c:showCatName val="0"/>
          <c:showSerName val="0"/>
          <c:showPercent val="0"/>
          <c:showBubbleSize val="0"/>
        </c:dLbls>
        <c:gapWidth val="40"/>
        <c:overlap val="-2"/>
        <c:axId val="62600213"/>
        <c:axId val="25309850"/>
      </c:barChart>
      <c:catAx>
        <c:axId val="62600213"/>
        <c:scaling>
          <c:orientation val="minMax"/>
        </c:scaling>
        <c:delete val="0"/>
        <c:axPos val="b"/>
        <c:numFmt formatCode="General" sourceLinked="0"/>
        <c:majorTickMark val="out"/>
        <c:minorTickMark val="none"/>
        <c:tickLblPos val="nextTo"/>
        <c:spPr>
          <a:ln>
            <a:noFill/>
          </a:ln>
        </c:spPr>
        <c:crossAx val="25309850"/>
        <c:crosses val="autoZero"/>
        <c:auto val="0"/>
        <c:lblAlgn val="ctr"/>
        <c:lblOffset val="100"/>
        <c:noMultiLvlLbl val="0"/>
      </c:catAx>
      <c:valAx>
        <c:axId val="25309850"/>
        <c:scaling>
          <c:orientation val="minMax"/>
          <c:max val="1"/>
          <c:min val="0"/>
        </c:scaling>
        <c:delete val="0"/>
        <c:axPos val="l"/>
        <c:majorGridlines>
          <c:spPr>
            <a:ln w="12700">
              <a:solidFill>
                <a:srgbClr val="D3D3D3"/>
              </a:solidFill>
            </a:ln>
          </c:spPr>
        </c:majorGridlines>
        <c:numFmt formatCode="0%" sourceLinked="0"/>
        <c:majorTickMark val="out"/>
        <c:minorTickMark val="none"/>
        <c:tickLblPos val="nextTo"/>
        <c:spPr>
          <a:ln>
            <a:noFill/>
          </a:ln>
        </c:spPr>
        <c:crossAx val="62600213"/>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j-lt"/>
          <a:ea typeface="Calibri"/>
          <a:cs typeface="Calibri"/>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DB1F-42FA-BF91-FCB6741E03A3}"/>
              </c:ext>
            </c:extLst>
          </c:dPt>
          <c:dPt>
            <c:idx val="1"/>
            <c:invertIfNegative val="0"/>
            <c:bubble3D val="0"/>
            <c:extLst>
              <c:ext xmlns:c16="http://schemas.microsoft.com/office/drawing/2014/chart" uri="{C3380CC4-5D6E-409C-BE32-E72D297353CC}">
                <c16:uniqueId val="{00000002-DB1F-42FA-BF91-FCB6741E03A3}"/>
              </c:ext>
            </c:extLst>
          </c:dPt>
          <c:dPt>
            <c:idx val="2"/>
            <c:invertIfNegative val="0"/>
            <c:bubble3D val="0"/>
            <c:extLst>
              <c:ext xmlns:c16="http://schemas.microsoft.com/office/drawing/2014/chart" uri="{C3380CC4-5D6E-409C-BE32-E72D297353CC}">
                <c16:uniqueId val="{00000004-DB1F-42FA-BF91-FCB6741E03A3}"/>
              </c:ext>
            </c:extLst>
          </c:dPt>
          <c:dPt>
            <c:idx val="3"/>
            <c:invertIfNegative val="0"/>
            <c:bubble3D val="0"/>
            <c:extLst>
              <c:ext xmlns:c16="http://schemas.microsoft.com/office/drawing/2014/chart" uri="{C3380CC4-5D6E-409C-BE32-E72D297353CC}">
                <c16:uniqueId val="{00000006-DB1F-42FA-BF91-FCB6741E03A3}"/>
              </c:ext>
            </c:extLst>
          </c:dPt>
          <c:dPt>
            <c:idx val="4"/>
            <c:invertIfNegative val="0"/>
            <c:bubble3D val="0"/>
            <c:extLst>
              <c:ext xmlns:c16="http://schemas.microsoft.com/office/drawing/2014/chart" uri="{C3380CC4-5D6E-409C-BE32-E72D297353CC}">
                <c16:uniqueId val="{00000008-DB1F-42FA-BF91-FCB6741E03A3}"/>
              </c:ext>
            </c:extLst>
          </c:dPt>
          <c:dPt>
            <c:idx val="5"/>
            <c:invertIfNegative val="0"/>
            <c:bubble3D val="0"/>
            <c:extLst>
              <c:ext xmlns:c16="http://schemas.microsoft.com/office/drawing/2014/chart" uri="{C3380CC4-5D6E-409C-BE32-E72D297353CC}">
                <c16:uniqueId val="{0000000A-DB1F-42FA-BF91-FCB6741E03A3}"/>
              </c:ext>
            </c:extLst>
          </c:dPt>
          <c:dPt>
            <c:idx val="6"/>
            <c:invertIfNegative val="0"/>
            <c:bubble3D val="0"/>
            <c:extLst>
              <c:ext xmlns:c16="http://schemas.microsoft.com/office/drawing/2014/chart" uri="{C3380CC4-5D6E-409C-BE32-E72D297353CC}">
                <c16:uniqueId val="{0000000C-DB1F-42FA-BF91-FCB6741E03A3}"/>
              </c:ext>
            </c:extLst>
          </c:dPt>
          <c:dPt>
            <c:idx val="7"/>
            <c:invertIfNegative val="0"/>
            <c:bubble3D val="0"/>
            <c:extLst>
              <c:ext xmlns:c16="http://schemas.microsoft.com/office/drawing/2014/chart" uri="{C3380CC4-5D6E-409C-BE32-E72D297353CC}">
                <c16:uniqueId val="{0000000E-DB1F-42FA-BF91-FCB6741E03A3}"/>
              </c:ext>
            </c:extLst>
          </c:dPt>
          <c:dPt>
            <c:idx val="8"/>
            <c:invertIfNegative val="0"/>
            <c:bubble3D val="0"/>
            <c:extLst>
              <c:ext xmlns:c16="http://schemas.microsoft.com/office/drawing/2014/chart" uri="{C3380CC4-5D6E-409C-BE32-E72D297353CC}">
                <c16:uniqueId val="{00000010-DB1F-42FA-BF91-FCB6741E03A3}"/>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'15 Kysymys'!$B$34:$B$42</c:f>
              <c:strCache>
                <c:ptCount val="9"/>
                <c:pt idx="0">
                  <c:v>Ammattitaitoisen työvoiman puute</c:v>
                </c:pt>
                <c:pt idx="1">
                  <c:v>Riittämätön kysyntä</c:v>
                </c:pt>
                <c:pt idx="2">
                  <c:v>Riittämätön tuotantokapasiteetti</c:v>
                </c:pt>
                <c:pt idx="3">
                  <c:v>Rahoituksen saatavuus</c:v>
                </c:pt>
                <c:pt idx="4">
                  <c:v>Raaka-aineiden/komponenttien hintojen nousu</c:v>
                </c:pt>
                <c:pt idx="5">
                  <c:v>Raaka-aineiden/komponenttien toimitusvaikeudet</c:v>
                </c:pt>
                <c:pt idx="6">
                  <c:v>Koronatilanne</c:v>
                </c:pt>
                <c:pt idx="7">
                  <c:v>Jännittynyt geopoliittinen tilanne</c:v>
                </c:pt>
                <c:pt idx="8">
                  <c:v>Ei merkittäviä rajoitteita tällä hetkellä</c:v>
                </c:pt>
              </c:strCache>
            </c:strRef>
          </c:cat>
          <c:val>
            <c:numRef>
              <c:f>'15 Kysymys'!$C$34:$C$42</c:f>
              <c:numCache>
                <c:formatCode>0.0%</c:formatCode>
                <c:ptCount val="9"/>
                <c:pt idx="0">
                  <c:v>0.21848739495798319</c:v>
                </c:pt>
                <c:pt idx="1">
                  <c:v>0.54621848739495804</c:v>
                </c:pt>
                <c:pt idx="2">
                  <c:v>5.8823529411764705E-2</c:v>
                </c:pt>
                <c:pt idx="3">
                  <c:v>8.4033613445378158E-2</c:v>
                </c:pt>
                <c:pt idx="4">
                  <c:v>0.26890756302521007</c:v>
                </c:pt>
                <c:pt idx="5">
                  <c:v>6.7226890756302518E-2</c:v>
                </c:pt>
                <c:pt idx="6">
                  <c:v>2.5210084033613446E-2</c:v>
                </c:pt>
                <c:pt idx="7">
                  <c:v>0.18487394957983194</c:v>
                </c:pt>
                <c:pt idx="8">
                  <c:v>0.16806722689075632</c:v>
                </c:pt>
              </c:numCache>
            </c:numRef>
          </c:val>
          <c:extLst>
            <c:ext xmlns:c16="http://schemas.microsoft.com/office/drawing/2014/chart" uri="{C3380CC4-5D6E-409C-BE32-E72D297353CC}">
              <c16:uniqueId val="{00000011-DB1F-42FA-BF91-FCB6741E03A3}"/>
            </c:ext>
          </c:extLst>
        </c:ser>
        <c:dLbls>
          <c:showLegendKey val="0"/>
          <c:showVal val="0"/>
          <c:showCatName val="0"/>
          <c:showSerName val="0"/>
          <c:showPercent val="0"/>
          <c:showBubbleSize val="0"/>
        </c:dLbls>
        <c:gapWidth val="40"/>
        <c:axId val="15280551"/>
        <c:axId val="26289689"/>
      </c:barChart>
      <c:catAx>
        <c:axId val="15280551"/>
        <c:scaling>
          <c:orientation val="minMax"/>
        </c:scaling>
        <c:delete val="0"/>
        <c:axPos val="l"/>
        <c:numFmt formatCode="General" sourceLinked="0"/>
        <c:majorTickMark val="out"/>
        <c:minorTickMark val="none"/>
        <c:tickLblPos val="nextTo"/>
        <c:spPr>
          <a:ln>
            <a:noFill/>
          </a:ln>
        </c:spPr>
        <c:crossAx val="26289689"/>
        <c:crosses val="autoZero"/>
        <c:auto val="0"/>
        <c:lblAlgn val="ctr"/>
        <c:lblOffset val="100"/>
        <c:noMultiLvlLbl val="0"/>
      </c:catAx>
      <c:valAx>
        <c:axId val="26289689"/>
        <c:scaling>
          <c:orientation val="minMax"/>
          <c:max val="1"/>
          <c:min val="0"/>
        </c:scaling>
        <c:delete val="1"/>
        <c:axPos val="b"/>
        <c:majorGridlines>
          <c:spPr>
            <a:ln w="12700">
              <a:solidFill>
                <a:srgbClr val="D3D3D3"/>
              </a:solidFill>
            </a:ln>
          </c:spPr>
        </c:majorGridlines>
        <c:numFmt formatCode="0%" sourceLinked="0"/>
        <c:majorTickMark val="out"/>
        <c:minorTickMark val="none"/>
        <c:tickLblPos val="nextTo"/>
        <c:crossAx val="15280551"/>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4806-4B65-AC43-DC5FB090F689}"/>
              </c:ext>
            </c:extLst>
          </c:dPt>
          <c:dPt>
            <c:idx val="1"/>
            <c:invertIfNegative val="0"/>
            <c:bubble3D val="0"/>
            <c:extLst>
              <c:ext xmlns:c16="http://schemas.microsoft.com/office/drawing/2014/chart" uri="{C3380CC4-5D6E-409C-BE32-E72D297353CC}">
                <c16:uniqueId val="{00000002-4806-4B65-AC43-DC5FB090F689}"/>
              </c:ext>
            </c:extLst>
          </c:dPt>
          <c:dPt>
            <c:idx val="2"/>
            <c:invertIfNegative val="0"/>
            <c:bubble3D val="0"/>
            <c:extLst>
              <c:ext xmlns:c16="http://schemas.microsoft.com/office/drawing/2014/chart" uri="{C3380CC4-5D6E-409C-BE32-E72D297353CC}">
                <c16:uniqueId val="{00000004-4806-4B65-AC43-DC5FB090F689}"/>
              </c:ext>
            </c:extLst>
          </c:dPt>
          <c:dPt>
            <c:idx val="3"/>
            <c:invertIfNegative val="0"/>
            <c:bubble3D val="0"/>
            <c:extLst>
              <c:ext xmlns:c16="http://schemas.microsoft.com/office/drawing/2014/chart" uri="{C3380CC4-5D6E-409C-BE32-E72D297353CC}">
                <c16:uniqueId val="{00000006-4806-4B65-AC43-DC5FB090F689}"/>
              </c:ext>
            </c:extLst>
          </c:dPt>
          <c:dPt>
            <c:idx val="4"/>
            <c:invertIfNegative val="0"/>
            <c:bubble3D val="0"/>
            <c:extLst>
              <c:ext xmlns:c16="http://schemas.microsoft.com/office/drawing/2014/chart" uri="{C3380CC4-5D6E-409C-BE32-E72D297353CC}">
                <c16:uniqueId val="{00000008-4806-4B65-AC43-DC5FB090F689}"/>
              </c:ext>
            </c:extLst>
          </c:dPt>
          <c:dPt>
            <c:idx val="5"/>
            <c:invertIfNegative val="0"/>
            <c:bubble3D val="0"/>
            <c:extLst>
              <c:ext xmlns:c16="http://schemas.microsoft.com/office/drawing/2014/chart" uri="{C3380CC4-5D6E-409C-BE32-E72D297353CC}">
                <c16:uniqueId val="{0000000A-4806-4B65-AC43-DC5FB090F689}"/>
              </c:ext>
            </c:extLst>
          </c:dPt>
          <c:dPt>
            <c:idx val="6"/>
            <c:invertIfNegative val="0"/>
            <c:bubble3D val="0"/>
            <c:extLst>
              <c:ext xmlns:c16="http://schemas.microsoft.com/office/drawing/2014/chart" uri="{C3380CC4-5D6E-409C-BE32-E72D297353CC}">
                <c16:uniqueId val="{0000000C-4806-4B65-AC43-DC5FB090F689}"/>
              </c:ext>
            </c:extLst>
          </c:dPt>
          <c:dPt>
            <c:idx val="7"/>
            <c:invertIfNegative val="0"/>
            <c:bubble3D val="0"/>
            <c:extLst>
              <c:ext xmlns:c16="http://schemas.microsoft.com/office/drawing/2014/chart" uri="{C3380CC4-5D6E-409C-BE32-E72D297353CC}">
                <c16:uniqueId val="{0000000E-4806-4B65-AC43-DC5FB090F689}"/>
              </c:ext>
            </c:extLst>
          </c:dPt>
          <c:dPt>
            <c:idx val="8"/>
            <c:invertIfNegative val="0"/>
            <c:bubble3D val="0"/>
            <c:extLst>
              <c:ext xmlns:c16="http://schemas.microsoft.com/office/drawing/2014/chart" uri="{C3380CC4-5D6E-409C-BE32-E72D297353CC}">
                <c16:uniqueId val="{00000010-4806-4B65-AC43-DC5FB090F689}"/>
              </c:ext>
            </c:extLst>
          </c:dPt>
          <c:dPt>
            <c:idx val="9"/>
            <c:invertIfNegative val="0"/>
            <c:bubble3D val="0"/>
            <c:extLst>
              <c:ext xmlns:c16="http://schemas.microsoft.com/office/drawing/2014/chart" uri="{C3380CC4-5D6E-409C-BE32-E72D297353CC}">
                <c16:uniqueId val="{00000012-4806-4B65-AC43-DC5FB090F689}"/>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'17 Kysymys'!$B$34:$B$43</c:f>
              <c:strCache>
                <c:ptCount val="10"/>
                <c:pt idx="0">
                  <c:v>Henkilöstöhallinto</c:v>
                </c:pt>
                <c:pt idx="1">
                  <c:v>Markkinointi</c:v>
                </c:pt>
                <c:pt idx="2">
                  <c:v>Laadunvalvonta</c:v>
                </c:pt>
                <c:pt idx="3">
                  <c:v>Viestintä</c:v>
                </c:pt>
                <c:pt idx="4">
                  <c:v>Asiakaspalvelu</c:v>
                </c:pt>
                <c:pt idx="5">
                  <c:v>Logistiikka ja varastonhallinta</c:v>
                </c:pt>
                <c:pt idx="6">
                  <c:v>Tuotekehitys</c:v>
                </c:pt>
                <c:pt idx="7">
                  <c:v>Ennustaminen ja riskienhallinta</c:v>
                </c:pt>
                <c:pt idx="8">
                  <c:v>Emme ole emmekä suunnittele käyttävämme tekoälyä</c:v>
                </c:pt>
                <c:pt idx="9">
                  <c:v>Johonkin muuhun, mihin?</c:v>
                </c:pt>
              </c:strCache>
            </c:strRef>
          </c:cat>
          <c:val>
            <c:numRef>
              <c:f>'17 Kysymys'!$C$34:$C$43</c:f>
              <c:numCache>
                <c:formatCode>0.0%</c:formatCode>
                <c:ptCount val="10"/>
                <c:pt idx="0">
                  <c:v>4.2372881355932208E-2</c:v>
                </c:pt>
                <c:pt idx="1">
                  <c:v>0.22881355932203393</c:v>
                </c:pt>
                <c:pt idx="2">
                  <c:v>1.6949152542372881E-2</c:v>
                </c:pt>
                <c:pt idx="3">
                  <c:v>0.12711864406779663</c:v>
                </c:pt>
                <c:pt idx="4">
                  <c:v>7.6271186440677971E-2</c:v>
                </c:pt>
                <c:pt idx="5">
                  <c:v>1.6949152542372881E-2</c:v>
                </c:pt>
                <c:pt idx="6">
                  <c:v>5.9322033898305093E-2</c:v>
                </c:pt>
                <c:pt idx="7">
                  <c:v>4.2372881355932208E-2</c:v>
                </c:pt>
                <c:pt idx="8">
                  <c:v>0.55084745762711862</c:v>
                </c:pt>
                <c:pt idx="9">
                  <c:v>6.7796610169491525E-2</c:v>
                </c:pt>
              </c:numCache>
            </c:numRef>
          </c:val>
          <c:extLst>
            <c:ext xmlns:c16="http://schemas.microsoft.com/office/drawing/2014/chart" uri="{C3380CC4-5D6E-409C-BE32-E72D297353CC}">
              <c16:uniqueId val="{00000013-4806-4B65-AC43-DC5FB090F689}"/>
            </c:ext>
          </c:extLst>
        </c:ser>
        <c:dLbls>
          <c:showLegendKey val="0"/>
          <c:showVal val="0"/>
          <c:showCatName val="0"/>
          <c:showSerName val="0"/>
          <c:showPercent val="0"/>
          <c:showBubbleSize val="0"/>
        </c:dLbls>
        <c:gapWidth val="40"/>
        <c:axId val="37901449"/>
        <c:axId val="47390920"/>
      </c:barChart>
      <c:catAx>
        <c:axId val="37901449"/>
        <c:scaling>
          <c:orientation val="minMax"/>
        </c:scaling>
        <c:delete val="0"/>
        <c:axPos val="l"/>
        <c:numFmt formatCode="General" sourceLinked="0"/>
        <c:majorTickMark val="out"/>
        <c:minorTickMark val="none"/>
        <c:tickLblPos val="nextTo"/>
        <c:spPr>
          <a:ln>
            <a:noFill/>
          </a:ln>
        </c:spPr>
        <c:crossAx val="47390920"/>
        <c:crosses val="autoZero"/>
        <c:auto val="0"/>
        <c:lblAlgn val="ctr"/>
        <c:lblOffset val="100"/>
        <c:noMultiLvlLbl val="0"/>
      </c:catAx>
      <c:valAx>
        <c:axId val="47390920"/>
        <c:scaling>
          <c:orientation val="minMax"/>
          <c:max val="1"/>
          <c:min val="0"/>
        </c:scaling>
        <c:delete val="1"/>
        <c:axPos val="b"/>
        <c:majorGridlines>
          <c:spPr>
            <a:ln w="12700">
              <a:solidFill>
                <a:srgbClr val="D3D3D3"/>
              </a:solidFill>
            </a:ln>
          </c:spPr>
        </c:majorGridlines>
        <c:numFmt formatCode="0%" sourceLinked="0"/>
        <c:majorTickMark val="out"/>
        <c:minorTickMark val="none"/>
        <c:tickLblPos val="nextTo"/>
        <c:crossAx val="37901449"/>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90ED-4737-9993-817B95D75ECB}"/>
              </c:ext>
            </c:extLst>
          </c:dPt>
          <c:dPt>
            <c:idx val="1"/>
            <c:invertIfNegative val="0"/>
            <c:bubble3D val="0"/>
            <c:extLst>
              <c:ext xmlns:c16="http://schemas.microsoft.com/office/drawing/2014/chart" uri="{C3380CC4-5D6E-409C-BE32-E72D297353CC}">
                <c16:uniqueId val="{00000002-90ED-4737-9993-817B95D75ECB}"/>
              </c:ext>
            </c:extLst>
          </c:dPt>
          <c:dPt>
            <c:idx val="2"/>
            <c:invertIfNegative val="0"/>
            <c:bubble3D val="0"/>
            <c:extLst>
              <c:ext xmlns:c16="http://schemas.microsoft.com/office/drawing/2014/chart" uri="{C3380CC4-5D6E-409C-BE32-E72D297353CC}">
                <c16:uniqueId val="{00000004-90ED-4737-9993-817B95D75ECB}"/>
              </c:ext>
            </c:extLst>
          </c:dPt>
          <c:dPt>
            <c:idx val="3"/>
            <c:invertIfNegative val="0"/>
            <c:bubble3D val="0"/>
            <c:extLst>
              <c:ext xmlns:c16="http://schemas.microsoft.com/office/drawing/2014/chart" uri="{C3380CC4-5D6E-409C-BE32-E72D297353CC}">
                <c16:uniqueId val="{00000006-90ED-4737-9993-817B95D75ECB}"/>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'8 Kysymys'!$B$34:$B$37</c:f>
              <c:strCache>
                <c:ptCount val="4"/>
                <c:pt idx="0">
                  <c:v>Suurempi</c:v>
                </c:pt>
                <c:pt idx="1">
                  <c:v>Yhtä suuri</c:v>
                </c:pt>
                <c:pt idx="2">
                  <c:v>Pienempi</c:v>
                </c:pt>
                <c:pt idx="3">
                  <c:v>Ei ole vientitoimintaa</c:v>
                </c:pt>
              </c:strCache>
            </c:strRef>
          </c:cat>
          <c:val>
            <c:numRef>
              <c:f>'8 Kysymys'!$C$34:$C$37</c:f>
              <c:numCache>
                <c:formatCode>0.0%</c:formatCode>
                <c:ptCount val="4"/>
                <c:pt idx="0">
                  <c:v>3.2786885245901641E-2</c:v>
                </c:pt>
                <c:pt idx="1">
                  <c:v>0.18852459016393441</c:v>
                </c:pt>
                <c:pt idx="2">
                  <c:v>0.10655737704918034</c:v>
                </c:pt>
                <c:pt idx="3">
                  <c:v>0.67213114754098358</c:v>
                </c:pt>
              </c:numCache>
            </c:numRef>
          </c:val>
          <c:extLst>
            <c:ext xmlns:c16="http://schemas.microsoft.com/office/drawing/2014/chart" uri="{C3380CC4-5D6E-409C-BE32-E72D297353CC}">
              <c16:uniqueId val="{00000007-90ED-4737-9993-817B95D75ECB}"/>
            </c:ext>
          </c:extLst>
        </c:ser>
        <c:dLbls>
          <c:showLegendKey val="0"/>
          <c:showVal val="0"/>
          <c:showCatName val="0"/>
          <c:showSerName val="0"/>
          <c:showPercent val="0"/>
          <c:showBubbleSize val="0"/>
        </c:dLbls>
        <c:gapWidth val="40"/>
        <c:overlap val="-2"/>
        <c:axId val="6048987"/>
        <c:axId val="39841885"/>
      </c:barChart>
      <c:catAx>
        <c:axId val="6048987"/>
        <c:scaling>
          <c:orientation val="minMax"/>
        </c:scaling>
        <c:delete val="0"/>
        <c:axPos val="b"/>
        <c:numFmt formatCode="General" sourceLinked="0"/>
        <c:majorTickMark val="out"/>
        <c:minorTickMark val="none"/>
        <c:tickLblPos val="nextTo"/>
        <c:spPr>
          <a:ln>
            <a:noFill/>
          </a:ln>
        </c:spPr>
        <c:crossAx val="39841885"/>
        <c:crosses val="autoZero"/>
        <c:auto val="0"/>
        <c:lblAlgn val="ctr"/>
        <c:lblOffset val="100"/>
        <c:noMultiLvlLbl val="0"/>
      </c:catAx>
      <c:valAx>
        <c:axId val="39841885"/>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6048987"/>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919A-4741-BA5F-A76BD5E2B540}"/>
              </c:ext>
            </c:extLst>
          </c:dPt>
          <c:dPt>
            <c:idx val="1"/>
            <c:invertIfNegative val="0"/>
            <c:bubble3D val="0"/>
            <c:extLst>
              <c:ext xmlns:c16="http://schemas.microsoft.com/office/drawing/2014/chart" uri="{C3380CC4-5D6E-409C-BE32-E72D297353CC}">
                <c16:uniqueId val="{00000002-919A-4741-BA5F-A76BD5E2B540}"/>
              </c:ext>
            </c:extLst>
          </c:dPt>
          <c:dPt>
            <c:idx val="2"/>
            <c:invertIfNegative val="0"/>
            <c:bubble3D val="0"/>
            <c:extLst>
              <c:ext xmlns:c16="http://schemas.microsoft.com/office/drawing/2014/chart" uri="{C3380CC4-5D6E-409C-BE32-E72D297353CC}">
                <c16:uniqueId val="{00000004-919A-4741-BA5F-A76BD5E2B540}"/>
              </c:ext>
            </c:extLst>
          </c:dPt>
          <c:dPt>
            <c:idx val="3"/>
            <c:invertIfNegative val="0"/>
            <c:bubble3D val="0"/>
            <c:extLst>
              <c:ext xmlns:c16="http://schemas.microsoft.com/office/drawing/2014/chart" uri="{C3380CC4-5D6E-409C-BE32-E72D297353CC}">
                <c16:uniqueId val="{00000006-919A-4741-BA5F-A76BD5E2B540}"/>
              </c:ext>
            </c:extLst>
          </c:dPt>
          <c:dPt>
            <c:idx val="4"/>
            <c:invertIfNegative val="0"/>
            <c:bubble3D val="0"/>
            <c:extLst>
              <c:ext xmlns:c16="http://schemas.microsoft.com/office/drawing/2014/chart" uri="{C3380CC4-5D6E-409C-BE32-E72D297353CC}">
                <c16:uniqueId val="{00000008-919A-4741-BA5F-A76BD5E2B540}"/>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 Kysymys'!$B$34:$B$38</c:f>
              <c:strCache>
                <c:ptCount val="5"/>
                <c:pt idx="0">
                  <c:v>Teollisuus</c:v>
                </c:pt>
                <c:pt idx="1">
                  <c:v>Rakentaminen</c:v>
                </c:pt>
                <c:pt idx="2">
                  <c:v>Kauppa</c:v>
                </c:pt>
                <c:pt idx="3">
                  <c:v>Palvelut</c:v>
                </c:pt>
                <c:pt idx="4">
                  <c:v>Muu</c:v>
                </c:pt>
              </c:strCache>
            </c:strRef>
          </c:cat>
          <c:val>
            <c:numRef>
              <c:f>'3 Kysymys'!$C$34:$C$38</c:f>
              <c:numCache>
                <c:formatCode>0.0%</c:formatCode>
                <c:ptCount val="5"/>
                <c:pt idx="0">
                  <c:v>0.28925619834710742</c:v>
                </c:pt>
                <c:pt idx="1">
                  <c:v>9.0909090909090912E-2</c:v>
                </c:pt>
                <c:pt idx="2">
                  <c:v>0.11570247933884298</c:v>
                </c:pt>
                <c:pt idx="3">
                  <c:v>0.37190082644628097</c:v>
                </c:pt>
                <c:pt idx="4">
                  <c:v>0.13223140495867769</c:v>
                </c:pt>
              </c:numCache>
            </c:numRef>
          </c:val>
          <c:extLst>
            <c:ext xmlns:c16="http://schemas.microsoft.com/office/drawing/2014/chart" uri="{C3380CC4-5D6E-409C-BE32-E72D297353CC}">
              <c16:uniqueId val="{00000009-919A-4741-BA5F-A76BD5E2B540}"/>
            </c:ext>
          </c:extLst>
        </c:ser>
        <c:dLbls>
          <c:showLegendKey val="0"/>
          <c:showVal val="0"/>
          <c:showCatName val="0"/>
          <c:showSerName val="0"/>
          <c:showPercent val="0"/>
          <c:showBubbleSize val="0"/>
        </c:dLbls>
        <c:gapWidth val="40"/>
        <c:overlap val="-2"/>
        <c:axId val="56573939"/>
        <c:axId val="56506310"/>
      </c:barChart>
      <c:catAx>
        <c:axId val="56573939"/>
        <c:scaling>
          <c:orientation val="minMax"/>
        </c:scaling>
        <c:delete val="0"/>
        <c:axPos val="b"/>
        <c:numFmt formatCode="General" sourceLinked="0"/>
        <c:majorTickMark val="out"/>
        <c:minorTickMark val="none"/>
        <c:tickLblPos val="nextTo"/>
        <c:spPr>
          <a:ln>
            <a:noFill/>
          </a:ln>
        </c:spPr>
        <c:crossAx val="56506310"/>
        <c:crosses val="autoZero"/>
        <c:auto val="0"/>
        <c:lblAlgn val="ctr"/>
        <c:lblOffset val="100"/>
        <c:noMultiLvlLbl val="0"/>
      </c:catAx>
      <c:valAx>
        <c:axId val="56506310"/>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56573939"/>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5C32-4335-8FE0-9F7901A62267}"/>
              </c:ext>
            </c:extLst>
          </c:dPt>
          <c:dPt>
            <c:idx val="1"/>
            <c:invertIfNegative val="0"/>
            <c:bubble3D val="0"/>
            <c:extLst>
              <c:ext xmlns:c16="http://schemas.microsoft.com/office/drawing/2014/chart" uri="{C3380CC4-5D6E-409C-BE32-E72D297353CC}">
                <c16:uniqueId val="{00000002-5C32-4335-8FE0-9F7901A62267}"/>
              </c:ext>
            </c:extLst>
          </c:dPt>
          <c:dPt>
            <c:idx val="2"/>
            <c:invertIfNegative val="0"/>
            <c:bubble3D val="0"/>
            <c:extLst>
              <c:ext xmlns:c16="http://schemas.microsoft.com/office/drawing/2014/chart" uri="{C3380CC4-5D6E-409C-BE32-E72D297353CC}">
                <c16:uniqueId val="{00000004-5C32-4335-8FE0-9F7901A62267}"/>
              </c:ext>
            </c:extLst>
          </c:dPt>
          <c:dPt>
            <c:idx val="3"/>
            <c:invertIfNegative val="0"/>
            <c:bubble3D val="0"/>
            <c:extLst>
              <c:ext xmlns:c16="http://schemas.microsoft.com/office/drawing/2014/chart" uri="{C3380CC4-5D6E-409C-BE32-E72D297353CC}">
                <c16:uniqueId val="{00000006-5C32-4335-8FE0-9F7901A62267}"/>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 Kysymys'!$B$34:$B$37</c:f>
              <c:strCache>
                <c:ptCount val="4"/>
                <c:pt idx="0">
                  <c:v>1-9</c:v>
                </c:pt>
                <c:pt idx="1">
                  <c:v>10-49</c:v>
                </c:pt>
                <c:pt idx="2">
                  <c:v>50-249</c:v>
                </c:pt>
                <c:pt idx="3">
                  <c:v>250 tai yli</c:v>
                </c:pt>
              </c:strCache>
            </c:strRef>
          </c:cat>
          <c:val>
            <c:numRef>
              <c:f>'2 Kysymys'!$C$34:$C$37</c:f>
              <c:numCache>
                <c:formatCode>0.0%</c:formatCode>
                <c:ptCount val="4"/>
                <c:pt idx="0">
                  <c:v>0.37190082644628097</c:v>
                </c:pt>
                <c:pt idx="1">
                  <c:v>0.43801652892561982</c:v>
                </c:pt>
                <c:pt idx="2">
                  <c:v>0.12396694214876033</c:v>
                </c:pt>
                <c:pt idx="3">
                  <c:v>6.6115702479338845E-2</c:v>
                </c:pt>
              </c:numCache>
            </c:numRef>
          </c:val>
          <c:extLst>
            <c:ext xmlns:c16="http://schemas.microsoft.com/office/drawing/2014/chart" uri="{C3380CC4-5D6E-409C-BE32-E72D297353CC}">
              <c16:uniqueId val="{00000007-5C32-4335-8FE0-9F7901A62267}"/>
            </c:ext>
          </c:extLst>
        </c:ser>
        <c:dLbls>
          <c:showLegendKey val="0"/>
          <c:showVal val="0"/>
          <c:showCatName val="0"/>
          <c:showSerName val="0"/>
          <c:showPercent val="0"/>
          <c:showBubbleSize val="0"/>
        </c:dLbls>
        <c:gapWidth val="40"/>
        <c:overlap val="-2"/>
        <c:axId val="13984678"/>
        <c:axId val="3430317"/>
      </c:barChart>
      <c:catAx>
        <c:axId val="13984678"/>
        <c:scaling>
          <c:orientation val="minMax"/>
        </c:scaling>
        <c:delete val="0"/>
        <c:axPos val="b"/>
        <c:numFmt formatCode="General" sourceLinked="0"/>
        <c:majorTickMark val="out"/>
        <c:minorTickMark val="none"/>
        <c:tickLblPos val="nextTo"/>
        <c:spPr>
          <a:ln>
            <a:noFill/>
          </a:ln>
        </c:spPr>
        <c:crossAx val="3430317"/>
        <c:crosses val="autoZero"/>
        <c:auto val="0"/>
        <c:lblAlgn val="ctr"/>
        <c:lblOffset val="100"/>
        <c:noMultiLvlLbl val="0"/>
      </c:catAx>
      <c:valAx>
        <c:axId val="3430317"/>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13984678"/>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E7FC-48C0-AEF3-0F3F4658196A}"/>
              </c:ext>
            </c:extLst>
          </c:dPt>
          <c:dPt>
            <c:idx val="1"/>
            <c:invertIfNegative val="0"/>
            <c:bubble3D val="0"/>
            <c:extLst>
              <c:ext xmlns:c16="http://schemas.microsoft.com/office/drawing/2014/chart" uri="{C3380CC4-5D6E-409C-BE32-E72D297353CC}">
                <c16:uniqueId val="{00000002-E7FC-48C0-AEF3-0F3F4658196A}"/>
              </c:ext>
            </c:extLst>
          </c:dPt>
          <c:dPt>
            <c:idx val="2"/>
            <c:invertIfNegative val="0"/>
            <c:bubble3D val="0"/>
            <c:extLst>
              <c:ext xmlns:c16="http://schemas.microsoft.com/office/drawing/2014/chart" uri="{C3380CC4-5D6E-409C-BE32-E72D297353CC}">
                <c16:uniqueId val="{00000004-E7FC-48C0-AEF3-0F3F4658196A}"/>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 Kysymys'!$B$34:$B$36</c:f>
              <c:strCache>
                <c:ptCount val="3"/>
                <c:pt idx="0">
                  <c:v>Suuremmat</c:v>
                </c:pt>
                <c:pt idx="1">
                  <c:v>Yhtä suuret</c:v>
                </c:pt>
                <c:pt idx="2">
                  <c:v>Pienemmät</c:v>
                </c:pt>
              </c:strCache>
            </c:strRef>
          </c:cat>
          <c:val>
            <c:numRef>
              <c:f>'11 Kysymys'!$C$34:$C$36</c:f>
              <c:numCache>
                <c:formatCode>0.0%</c:formatCode>
                <c:ptCount val="3"/>
                <c:pt idx="0">
                  <c:v>0.16393442622950818</c:v>
                </c:pt>
                <c:pt idx="1">
                  <c:v>0.44262295081967218</c:v>
                </c:pt>
                <c:pt idx="2">
                  <c:v>0.39344262295081966</c:v>
                </c:pt>
              </c:numCache>
            </c:numRef>
          </c:val>
          <c:extLst>
            <c:ext xmlns:c16="http://schemas.microsoft.com/office/drawing/2014/chart" uri="{C3380CC4-5D6E-409C-BE32-E72D297353CC}">
              <c16:uniqueId val="{00000005-E7FC-48C0-AEF3-0F3F4658196A}"/>
            </c:ext>
          </c:extLst>
        </c:ser>
        <c:dLbls>
          <c:showLegendKey val="0"/>
          <c:showVal val="0"/>
          <c:showCatName val="0"/>
          <c:showSerName val="0"/>
          <c:showPercent val="0"/>
          <c:showBubbleSize val="0"/>
        </c:dLbls>
        <c:gapWidth val="40"/>
        <c:overlap val="-2"/>
        <c:axId val="31890659"/>
        <c:axId val="14157259"/>
      </c:barChart>
      <c:catAx>
        <c:axId val="31890659"/>
        <c:scaling>
          <c:orientation val="minMax"/>
        </c:scaling>
        <c:delete val="0"/>
        <c:axPos val="b"/>
        <c:numFmt formatCode="General" sourceLinked="0"/>
        <c:majorTickMark val="out"/>
        <c:minorTickMark val="none"/>
        <c:tickLblPos val="nextTo"/>
        <c:spPr>
          <a:ln>
            <a:noFill/>
          </a:ln>
        </c:spPr>
        <c:crossAx val="14157259"/>
        <c:crosses val="autoZero"/>
        <c:auto val="0"/>
        <c:lblAlgn val="ctr"/>
        <c:lblOffset val="100"/>
        <c:noMultiLvlLbl val="0"/>
      </c:catAx>
      <c:valAx>
        <c:axId val="14157259"/>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31890659"/>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1E93-4D35-B145-E2141FB1F91E}"/>
              </c:ext>
            </c:extLst>
          </c:dPt>
          <c:dPt>
            <c:idx val="1"/>
            <c:invertIfNegative val="0"/>
            <c:bubble3D val="0"/>
            <c:extLst>
              <c:ext xmlns:c16="http://schemas.microsoft.com/office/drawing/2014/chart" uri="{C3380CC4-5D6E-409C-BE32-E72D297353CC}">
                <c16:uniqueId val="{00000002-1E93-4D35-B145-E2141FB1F91E}"/>
              </c:ext>
            </c:extLst>
          </c:dPt>
          <c:dPt>
            <c:idx val="2"/>
            <c:invertIfNegative val="0"/>
            <c:bubble3D val="0"/>
            <c:extLst>
              <c:ext xmlns:c16="http://schemas.microsoft.com/office/drawing/2014/chart" uri="{C3380CC4-5D6E-409C-BE32-E72D297353CC}">
                <c16:uniqueId val="{00000004-1E93-4D35-B145-E2141FB1F91E}"/>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 Kysymys'!$B$34:$B$36</c:f>
              <c:strCache>
                <c:ptCount val="3"/>
                <c:pt idx="0">
                  <c:v>Kasvanut</c:v>
                </c:pt>
                <c:pt idx="1">
                  <c:v>Pysynyt ennallaan</c:v>
                </c:pt>
                <c:pt idx="2">
                  <c:v>Laskenut</c:v>
                </c:pt>
              </c:strCache>
            </c:strRef>
          </c:cat>
          <c:val>
            <c:numRef>
              <c:f>'4 Kysymys'!$C$34:$C$36</c:f>
              <c:numCache>
                <c:formatCode>0.0%</c:formatCode>
                <c:ptCount val="3"/>
                <c:pt idx="0">
                  <c:v>0.45081967213114754</c:v>
                </c:pt>
                <c:pt idx="1">
                  <c:v>0.25409836065573776</c:v>
                </c:pt>
                <c:pt idx="2">
                  <c:v>0.29508196721311475</c:v>
                </c:pt>
              </c:numCache>
            </c:numRef>
          </c:val>
          <c:extLst>
            <c:ext xmlns:c16="http://schemas.microsoft.com/office/drawing/2014/chart" uri="{C3380CC4-5D6E-409C-BE32-E72D297353CC}">
              <c16:uniqueId val="{00000005-1E93-4D35-B145-E2141FB1F91E}"/>
            </c:ext>
          </c:extLst>
        </c:ser>
        <c:dLbls>
          <c:showLegendKey val="0"/>
          <c:showVal val="0"/>
          <c:showCatName val="0"/>
          <c:showSerName val="0"/>
          <c:showPercent val="0"/>
          <c:showBubbleSize val="0"/>
        </c:dLbls>
        <c:gapWidth val="40"/>
        <c:overlap val="-2"/>
        <c:axId val="44806398"/>
        <c:axId val="33987610"/>
      </c:barChart>
      <c:catAx>
        <c:axId val="44806398"/>
        <c:scaling>
          <c:orientation val="minMax"/>
        </c:scaling>
        <c:delete val="0"/>
        <c:axPos val="b"/>
        <c:numFmt formatCode="General" sourceLinked="0"/>
        <c:majorTickMark val="out"/>
        <c:minorTickMark val="none"/>
        <c:tickLblPos val="nextTo"/>
        <c:spPr>
          <a:ln>
            <a:noFill/>
          </a:ln>
        </c:spPr>
        <c:crossAx val="33987610"/>
        <c:crosses val="autoZero"/>
        <c:auto val="0"/>
        <c:lblAlgn val="ctr"/>
        <c:lblOffset val="100"/>
        <c:noMultiLvlLbl val="0"/>
      </c:catAx>
      <c:valAx>
        <c:axId val="33987610"/>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44806398"/>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005A-4FBA-AE25-60E15FA80F8C}"/>
              </c:ext>
            </c:extLst>
          </c:dPt>
          <c:dPt>
            <c:idx val="1"/>
            <c:invertIfNegative val="0"/>
            <c:bubble3D val="0"/>
            <c:extLst>
              <c:ext xmlns:c16="http://schemas.microsoft.com/office/drawing/2014/chart" uri="{C3380CC4-5D6E-409C-BE32-E72D297353CC}">
                <c16:uniqueId val="{00000002-005A-4FBA-AE25-60E15FA80F8C}"/>
              </c:ext>
            </c:extLst>
          </c:dPt>
          <c:dPt>
            <c:idx val="2"/>
            <c:invertIfNegative val="0"/>
            <c:bubble3D val="0"/>
            <c:extLst>
              <c:ext xmlns:c16="http://schemas.microsoft.com/office/drawing/2014/chart" uri="{C3380CC4-5D6E-409C-BE32-E72D297353CC}">
                <c16:uniqueId val="{00000004-005A-4FBA-AE25-60E15FA80F8C}"/>
              </c:ext>
            </c:extLst>
          </c:dPt>
          <c:dPt>
            <c:idx val="3"/>
            <c:invertIfNegative val="0"/>
            <c:bubble3D val="0"/>
            <c:extLst>
              <c:ext xmlns:c16="http://schemas.microsoft.com/office/drawing/2014/chart" uri="{C3380CC4-5D6E-409C-BE32-E72D297353CC}">
                <c16:uniqueId val="{00000006-005A-4FBA-AE25-60E15FA80F8C}"/>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'9 Kysymys'!$B$34:$B$37</c:f>
              <c:strCache>
                <c:ptCount val="4"/>
                <c:pt idx="0">
                  <c:v>Suurempi</c:v>
                </c:pt>
                <c:pt idx="1">
                  <c:v>Yhtä suuri</c:v>
                </c:pt>
                <c:pt idx="2">
                  <c:v>Pienempi</c:v>
                </c:pt>
                <c:pt idx="3">
                  <c:v>Tilauskanta ei ole olennainen toimialallamme</c:v>
                </c:pt>
              </c:strCache>
            </c:strRef>
          </c:cat>
          <c:val>
            <c:numRef>
              <c:f>'9 Kysymys'!$C$34:$C$37</c:f>
              <c:numCache>
                <c:formatCode>0.0%</c:formatCode>
                <c:ptCount val="4"/>
                <c:pt idx="0">
                  <c:v>0.24793388429752067</c:v>
                </c:pt>
                <c:pt idx="1">
                  <c:v>0.23966942148760331</c:v>
                </c:pt>
                <c:pt idx="2">
                  <c:v>0.35537190082644632</c:v>
                </c:pt>
                <c:pt idx="3">
                  <c:v>0.15702479338842976</c:v>
                </c:pt>
              </c:numCache>
            </c:numRef>
          </c:val>
          <c:extLst>
            <c:ext xmlns:c16="http://schemas.microsoft.com/office/drawing/2014/chart" uri="{C3380CC4-5D6E-409C-BE32-E72D297353CC}">
              <c16:uniqueId val="{00000007-005A-4FBA-AE25-60E15FA80F8C}"/>
            </c:ext>
          </c:extLst>
        </c:ser>
        <c:dLbls>
          <c:showLegendKey val="0"/>
          <c:showVal val="0"/>
          <c:showCatName val="0"/>
          <c:showSerName val="0"/>
          <c:showPercent val="0"/>
          <c:showBubbleSize val="0"/>
        </c:dLbls>
        <c:gapWidth val="40"/>
        <c:overlap val="-2"/>
        <c:axId val="47542085"/>
        <c:axId val="37499321"/>
      </c:barChart>
      <c:catAx>
        <c:axId val="47542085"/>
        <c:scaling>
          <c:orientation val="minMax"/>
        </c:scaling>
        <c:delete val="0"/>
        <c:axPos val="b"/>
        <c:numFmt formatCode="General" sourceLinked="0"/>
        <c:majorTickMark val="out"/>
        <c:minorTickMark val="none"/>
        <c:tickLblPos val="nextTo"/>
        <c:spPr>
          <a:ln>
            <a:noFill/>
          </a:ln>
        </c:spPr>
        <c:crossAx val="37499321"/>
        <c:crosses val="autoZero"/>
        <c:auto val="0"/>
        <c:lblAlgn val="ctr"/>
        <c:lblOffset val="100"/>
        <c:noMultiLvlLbl val="0"/>
      </c:catAx>
      <c:valAx>
        <c:axId val="37499321"/>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47542085"/>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1758-4B45-885D-7BA875551F74}"/>
              </c:ext>
            </c:extLst>
          </c:dPt>
          <c:dPt>
            <c:idx val="1"/>
            <c:invertIfNegative val="0"/>
            <c:bubble3D val="0"/>
            <c:extLst>
              <c:ext xmlns:c16="http://schemas.microsoft.com/office/drawing/2014/chart" uri="{C3380CC4-5D6E-409C-BE32-E72D297353CC}">
                <c16:uniqueId val="{00000002-1758-4B45-885D-7BA875551F74}"/>
              </c:ext>
            </c:extLst>
          </c:dPt>
          <c:dPt>
            <c:idx val="2"/>
            <c:invertIfNegative val="0"/>
            <c:bubble3D val="0"/>
            <c:extLst>
              <c:ext xmlns:c16="http://schemas.microsoft.com/office/drawing/2014/chart" uri="{C3380CC4-5D6E-409C-BE32-E72D297353CC}">
                <c16:uniqueId val="{00000004-1758-4B45-885D-7BA875551F74}"/>
              </c:ext>
            </c:extLst>
          </c:dPt>
          <c:dPt>
            <c:idx val="3"/>
            <c:invertIfNegative val="0"/>
            <c:bubble3D val="0"/>
            <c:extLst>
              <c:ext xmlns:c16="http://schemas.microsoft.com/office/drawing/2014/chart" uri="{C3380CC4-5D6E-409C-BE32-E72D297353CC}">
                <c16:uniqueId val="{00000006-1758-4B45-885D-7BA875551F74}"/>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Kysymys'!$B$34:$B$37</c:f>
              <c:strCache>
                <c:ptCount val="4"/>
                <c:pt idx="0">
                  <c:v>Kasvaa</c:v>
                </c:pt>
                <c:pt idx="1">
                  <c:v>Pysyy samana</c:v>
                </c:pt>
                <c:pt idx="2">
                  <c:v>Pienentyy</c:v>
                </c:pt>
                <c:pt idx="3">
                  <c:v>Tilauskanta ei ole olennainen toimialallamme</c:v>
                </c:pt>
              </c:strCache>
            </c:strRef>
          </c:cat>
          <c:val>
            <c:numRef>
              <c:f>'10 Kysymys'!$C$34:$C$37</c:f>
              <c:numCache>
                <c:formatCode>0.0%</c:formatCode>
                <c:ptCount val="4"/>
                <c:pt idx="0">
                  <c:v>0.19672131147540986</c:v>
                </c:pt>
                <c:pt idx="1">
                  <c:v>0.34426229508196726</c:v>
                </c:pt>
                <c:pt idx="2">
                  <c:v>0.31147540983606559</c:v>
                </c:pt>
                <c:pt idx="3">
                  <c:v>0.14754098360655737</c:v>
                </c:pt>
              </c:numCache>
            </c:numRef>
          </c:val>
          <c:extLst>
            <c:ext xmlns:c16="http://schemas.microsoft.com/office/drawing/2014/chart" uri="{C3380CC4-5D6E-409C-BE32-E72D297353CC}">
              <c16:uniqueId val="{00000007-1758-4B45-885D-7BA875551F74}"/>
            </c:ext>
          </c:extLst>
        </c:ser>
        <c:dLbls>
          <c:showLegendKey val="0"/>
          <c:showVal val="0"/>
          <c:showCatName val="0"/>
          <c:showSerName val="0"/>
          <c:showPercent val="0"/>
          <c:showBubbleSize val="0"/>
        </c:dLbls>
        <c:gapWidth val="40"/>
        <c:overlap val="-2"/>
        <c:axId val="44931648"/>
        <c:axId val="55655827"/>
      </c:barChart>
      <c:catAx>
        <c:axId val="44931648"/>
        <c:scaling>
          <c:orientation val="minMax"/>
        </c:scaling>
        <c:delete val="0"/>
        <c:axPos val="b"/>
        <c:numFmt formatCode="General" sourceLinked="0"/>
        <c:majorTickMark val="out"/>
        <c:minorTickMark val="none"/>
        <c:tickLblPos val="nextTo"/>
        <c:spPr>
          <a:ln>
            <a:noFill/>
          </a:ln>
        </c:spPr>
        <c:crossAx val="55655827"/>
        <c:crosses val="autoZero"/>
        <c:auto val="0"/>
        <c:lblAlgn val="ctr"/>
        <c:lblOffset val="100"/>
        <c:noMultiLvlLbl val="0"/>
      </c:catAx>
      <c:valAx>
        <c:axId val="55655827"/>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44931648"/>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62BE-4EE2-9A90-3AC61067A3F1}"/>
              </c:ext>
            </c:extLst>
          </c:dPt>
          <c:dPt>
            <c:idx val="1"/>
            <c:invertIfNegative val="0"/>
            <c:bubble3D val="0"/>
            <c:extLst>
              <c:ext xmlns:c16="http://schemas.microsoft.com/office/drawing/2014/chart" uri="{C3380CC4-5D6E-409C-BE32-E72D297353CC}">
                <c16:uniqueId val="{00000002-62BE-4EE2-9A90-3AC61067A3F1}"/>
              </c:ext>
            </c:extLst>
          </c:dPt>
          <c:dPt>
            <c:idx val="2"/>
            <c:invertIfNegative val="0"/>
            <c:bubble3D val="0"/>
            <c:extLst>
              <c:ext xmlns:c16="http://schemas.microsoft.com/office/drawing/2014/chart" uri="{C3380CC4-5D6E-409C-BE32-E72D297353CC}">
                <c16:uniqueId val="{00000004-62BE-4EE2-9A90-3AC61067A3F1}"/>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 Kysymys'!$B$34:$B$36</c:f>
              <c:strCache>
                <c:ptCount val="3"/>
                <c:pt idx="0">
                  <c:v>Kasvaa</c:v>
                </c:pt>
                <c:pt idx="1">
                  <c:v>Pysyy ennallaan</c:v>
                </c:pt>
                <c:pt idx="2">
                  <c:v>Pienenee</c:v>
                </c:pt>
              </c:strCache>
            </c:strRef>
          </c:cat>
          <c:val>
            <c:numRef>
              <c:f>'5 Kysymys'!$C$34:$C$36</c:f>
              <c:numCache>
                <c:formatCode>0.0%</c:formatCode>
                <c:ptCount val="3"/>
                <c:pt idx="0">
                  <c:v>0.27868852459016397</c:v>
                </c:pt>
                <c:pt idx="1">
                  <c:v>0.39344262295081966</c:v>
                </c:pt>
                <c:pt idx="2">
                  <c:v>0.32786885245901637</c:v>
                </c:pt>
              </c:numCache>
            </c:numRef>
          </c:val>
          <c:extLst>
            <c:ext xmlns:c16="http://schemas.microsoft.com/office/drawing/2014/chart" uri="{C3380CC4-5D6E-409C-BE32-E72D297353CC}">
              <c16:uniqueId val="{00000005-62BE-4EE2-9A90-3AC61067A3F1}"/>
            </c:ext>
          </c:extLst>
        </c:ser>
        <c:dLbls>
          <c:showLegendKey val="0"/>
          <c:showVal val="0"/>
          <c:showCatName val="0"/>
          <c:showSerName val="0"/>
          <c:showPercent val="0"/>
          <c:showBubbleSize val="0"/>
        </c:dLbls>
        <c:gapWidth val="40"/>
        <c:overlap val="-2"/>
        <c:axId val="41385405"/>
        <c:axId val="46135526"/>
      </c:barChart>
      <c:catAx>
        <c:axId val="41385405"/>
        <c:scaling>
          <c:orientation val="minMax"/>
        </c:scaling>
        <c:delete val="0"/>
        <c:axPos val="b"/>
        <c:numFmt formatCode="General" sourceLinked="0"/>
        <c:majorTickMark val="out"/>
        <c:minorTickMark val="none"/>
        <c:tickLblPos val="nextTo"/>
        <c:spPr>
          <a:ln>
            <a:noFill/>
          </a:ln>
        </c:spPr>
        <c:crossAx val="46135526"/>
        <c:crosses val="autoZero"/>
        <c:auto val="0"/>
        <c:lblAlgn val="ctr"/>
        <c:lblOffset val="100"/>
        <c:noMultiLvlLbl val="0"/>
      </c:catAx>
      <c:valAx>
        <c:axId val="46135526"/>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41385405"/>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36A7-45EC-A6E5-7CC194F25D36}"/>
              </c:ext>
            </c:extLst>
          </c:dPt>
          <c:dPt>
            <c:idx val="1"/>
            <c:invertIfNegative val="0"/>
            <c:bubble3D val="0"/>
            <c:extLst>
              <c:ext xmlns:c16="http://schemas.microsoft.com/office/drawing/2014/chart" uri="{C3380CC4-5D6E-409C-BE32-E72D297353CC}">
                <c16:uniqueId val="{00000002-36A7-45EC-A6E5-7CC194F25D36}"/>
              </c:ext>
            </c:extLst>
          </c:dPt>
          <c:dPt>
            <c:idx val="2"/>
            <c:invertIfNegative val="0"/>
            <c:bubble3D val="0"/>
            <c:extLst>
              <c:ext xmlns:c16="http://schemas.microsoft.com/office/drawing/2014/chart" uri="{C3380CC4-5D6E-409C-BE32-E72D297353CC}">
                <c16:uniqueId val="{00000004-36A7-45EC-A6E5-7CC194F25D36}"/>
              </c:ext>
            </c:extLst>
          </c:dPt>
          <c:dPt>
            <c:idx val="3"/>
            <c:invertIfNegative val="0"/>
            <c:bubble3D val="0"/>
            <c:extLst>
              <c:ext xmlns:c16="http://schemas.microsoft.com/office/drawing/2014/chart" uri="{C3380CC4-5D6E-409C-BE32-E72D297353CC}">
                <c16:uniqueId val="{00000006-36A7-45EC-A6E5-7CC194F25D36}"/>
              </c:ext>
            </c:extLst>
          </c:dPt>
          <c:dPt>
            <c:idx val="4"/>
            <c:invertIfNegative val="0"/>
            <c:bubble3D val="0"/>
            <c:extLst>
              <c:ext xmlns:c16="http://schemas.microsoft.com/office/drawing/2014/chart" uri="{C3380CC4-5D6E-409C-BE32-E72D297353CC}">
                <c16:uniqueId val="{00000008-36A7-45EC-A6E5-7CC194F25D36}"/>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'12 Kysymys'!$B$34:$B$38</c:f>
              <c:strCache>
                <c:ptCount val="5"/>
                <c:pt idx="0">
                  <c:v>Erittäin optimistinen</c:v>
                </c:pt>
                <c:pt idx="1">
                  <c:v>Optimistinen</c:v>
                </c:pt>
                <c:pt idx="2">
                  <c:v>Normaali</c:v>
                </c:pt>
                <c:pt idx="3">
                  <c:v>Pessimistinen</c:v>
                </c:pt>
                <c:pt idx="4">
                  <c:v>Erittäin pessimistinen</c:v>
                </c:pt>
              </c:strCache>
            </c:strRef>
          </c:cat>
          <c:val>
            <c:numRef>
              <c:f>'12 Kysymys'!$C$34:$C$38</c:f>
              <c:numCache>
                <c:formatCode>0.0%</c:formatCode>
                <c:ptCount val="5"/>
                <c:pt idx="0">
                  <c:v>2.4590163934426233E-2</c:v>
                </c:pt>
                <c:pt idx="1">
                  <c:v>0.11475409836065574</c:v>
                </c:pt>
                <c:pt idx="2">
                  <c:v>0.27868852459016397</c:v>
                </c:pt>
                <c:pt idx="3">
                  <c:v>0.47540983606557374</c:v>
                </c:pt>
                <c:pt idx="4">
                  <c:v>0.10655737704918034</c:v>
                </c:pt>
              </c:numCache>
            </c:numRef>
          </c:val>
          <c:extLst>
            <c:ext xmlns:c16="http://schemas.microsoft.com/office/drawing/2014/chart" uri="{C3380CC4-5D6E-409C-BE32-E72D297353CC}">
              <c16:uniqueId val="{00000009-36A7-45EC-A6E5-7CC194F25D36}"/>
            </c:ext>
          </c:extLst>
        </c:ser>
        <c:dLbls>
          <c:showLegendKey val="0"/>
          <c:showVal val="0"/>
          <c:showCatName val="0"/>
          <c:showSerName val="0"/>
          <c:showPercent val="0"/>
          <c:showBubbleSize val="0"/>
        </c:dLbls>
        <c:gapWidth val="40"/>
        <c:overlap val="-2"/>
        <c:axId val="33286708"/>
        <c:axId val="54347117"/>
      </c:barChart>
      <c:catAx>
        <c:axId val="33286708"/>
        <c:scaling>
          <c:orientation val="minMax"/>
        </c:scaling>
        <c:delete val="0"/>
        <c:axPos val="b"/>
        <c:numFmt formatCode="General" sourceLinked="0"/>
        <c:majorTickMark val="out"/>
        <c:minorTickMark val="none"/>
        <c:tickLblPos val="nextTo"/>
        <c:spPr>
          <a:ln>
            <a:noFill/>
          </a:ln>
        </c:spPr>
        <c:crossAx val="54347117"/>
        <c:crosses val="autoZero"/>
        <c:auto val="0"/>
        <c:lblAlgn val="ctr"/>
        <c:lblOffset val="100"/>
        <c:noMultiLvlLbl val="0"/>
      </c:catAx>
      <c:valAx>
        <c:axId val="54347117"/>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33286708"/>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CC19-4068-9B94-B5114E2DEB9F}"/>
              </c:ext>
            </c:extLst>
          </c:dPt>
          <c:dPt>
            <c:idx val="1"/>
            <c:invertIfNegative val="0"/>
            <c:bubble3D val="0"/>
            <c:extLst>
              <c:ext xmlns:c16="http://schemas.microsoft.com/office/drawing/2014/chart" uri="{C3380CC4-5D6E-409C-BE32-E72D297353CC}">
                <c16:uniqueId val="{00000002-CC19-4068-9B94-B5114E2DEB9F}"/>
              </c:ext>
            </c:extLst>
          </c:dPt>
          <c:dPt>
            <c:idx val="2"/>
            <c:invertIfNegative val="0"/>
            <c:bubble3D val="0"/>
            <c:extLst>
              <c:ext xmlns:c16="http://schemas.microsoft.com/office/drawing/2014/chart" uri="{C3380CC4-5D6E-409C-BE32-E72D297353CC}">
                <c16:uniqueId val="{00000004-CC19-4068-9B94-B5114E2DEB9F}"/>
              </c:ext>
            </c:extLst>
          </c:dPt>
          <c:dPt>
            <c:idx val="3"/>
            <c:invertIfNegative val="0"/>
            <c:bubble3D val="0"/>
            <c:extLst>
              <c:ext xmlns:c16="http://schemas.microsoft.com/office/drawing/2014/chart" uri="{C3380CC4-5D6E-409C-BE32-E72D297353CC}">
                <c16:uniqueId val="{00000006-CC19-4068-9B94-B5114E2DEB9F}"/>
              </c:ext>
            </c:extLst>
          </c:dPt>
          <c:dPt>
            <c:idx val="4"/>
            <c:invertIfNegative val="0"/>
            <c:bubble3D val="0"/>
            <c:extLst>
              <c:ext xmlns:c16="http://schemas.microsoft.com/office/drawing/2014/chart" uri="{C3380CC4-5D6E-409C-BE32-E72D297353CC}">
                <c16:uniqueId val="{00000008-CC19-4068-9B94-B5114E2DEB9F}"/>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'14 Kysymys'!$B$34:$B$38</c:f>
              <c:strCache>
                <c:ptCount val="5"/>
                <c:pt idx="0">
                  <c:v>Paranee paljon</c:v>
                </c:pt>
                <c:pt idx="1">
                  <c:v>Paranee jonkin verran</c:v>
                </c:pt>
                <c:pt idx="2">
                  <c:v>Pysyy ennallaan</c:v>
                </c:pt>
                <c:pt idx="3">
                  <c:v>Heikkenee jonkin verran</c:v>
                </c:pt>
                <c:pt idx="4">
                  <c:v>Heikkenee paljon</c:v>
                </c:pt>
              </c:strCache>
            </c:strRef>
          </c:cat>
          <c:val>
            <c:numRef>
              <c:f>'14 Kysymys'!$C$34:$C$38</c:f>
              <c:numCache>
                <c:formatCode>0.0%</c:formatCode>
                <c:ptCount val="5"/>
                <c:pt idx="0">
                  <c:v>8.1967213114754103E-3</c:v>
                </c:pt>
                <c:pt idx="1">
                  <c:v>0.20491803278688525</c:v>
                </c:pt>
                <c:pt idx="2">
                  <c:v>0.34426229508196726</c:v>
                </c:pt>
                <c:pt idx="3">
                  <c:v>0.35245901639344263</c:v>
                </c:pt>
                <c:pt idx="4">
                  <c:v>9.0163934426229511E-2</c:v>
                </c:pt>
              </c:numCache>
            </c:numRef>
          </c:val>
          <c:extLst>
            <c:ext xmlns:c16="http://schemas.microsoft.com/office/drawing/2014/chart" uri="{C3380CC4-5D6E-409C-BE32-E72D297353CC}">
              <c16:uniqueId val="{00000009-CC19-4068-9B94-B5114E2DEB9F}"/>
            </c:ext>
          </c:extLst>
        </c:ser>
        <c:dLbls>
          <c:showLegendKey val="0"/>
          <c:showVal val="0"/>
          <c:showCatName val="0"/>
          <c:showSerName val="0"/>
          <c:showPercent val="0"/>
          <c:showBubbleSize val="0"/>
        </c:dLbls>
        <c:gapWidth val="40"/>
        <c:overlap val="-2"/>
        <c:axId val="6810281"/>
        <c:axId val="37327927"/>
      </c:barChart>
      <c:catAx>
        <c:axId val="6810281"/>
        <c:scaling>
          <c:orientation val="minMax"/>
        </c:scaling>
        <c:delete val="0"/>
        <c:axPos val="b"/>
        <c:numFmt formatCode="General" sourceLinked="0"/>
        <c:majorTickMark val="out"/>
        <c:minorTickMark val="none"/>
        <c:tickLblPos val="nextTo"/>
        <c:spPr>
          <a:ln>
            <a:noFill/>
          </a:ln>
        </c:spPr>
        <c:crossAx val="37327927"/>
        <c:crosses val="autoZero"/>
        <c:auto val="0"/>
        <c:lblAlgn val="ctr"/>
        <c:lblOffset val="100"/>
        <c:noMultiLvlLbl val="0"/>
      </c:catAx>
      <c:valAx>
        <c:axId val="37327927"/>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6810281"/>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38F8-460B-A6FF-BBA8606887E9}"/>
              </c:ext>
            </c:extLst>
          </c:dPt>
          <c:dPt>
            <c:idx val="1"/>
            <c:invertIfNegative val="0"/>
            <c:bubble3D val="0"/>
            <c:extLst>
              <c:ext xmlns:c16="http://schemas.microsoft.com/office/drawing/2014/chart" uri="{C3380CC4-5D6E-409C-BE32-E72D297353CC}">
                <c16:uniqueId val="{00000002-38F8-460B-A6FF-BBA8606887E9}"/>
              </c:ext>
            </c:extLst>
          </c:dPt>
          <c:dPt>
            <c:idx val="2"/>
            <c:invertIfNegative val="0"/>
            <c:bubble3D val="0"/>
            <c:extLst>
              <c:ext xmlns:c16="http://schemas.microsoft.com/office/drawing/2014/chart" uri="{C3380CC4-5D6E-409C-BE32-E72D297353CC}">
                <c16:uniqueId val="{00000004-38F8-460B-A6FF-BBA8606887E9}"/>
              </c:ext>
            </c:extLst>
          </c:dPt>
          <c:dPt>
            <c:idx val="3"/>
            <c:invertIfNegative val="0"/>
            <c:bubble3D val="0"/>
            <c:extLst>
              <c:ext xmlns:c16="http://schemas.microsoft.com/office/drawing/2014/chart" uri="{C3380CC4-5D6E-409C-BE32-E72D297353CC}">
                <c16:uniqueId val="{00000006-38F8-460B-A6FF-BBA8606887E9}"/>
              </c:ext>
            </c:extLst>
          </c:dPt>
          <c:dPt>
            <c:idx val="4"/>
            <c:invertIfNegative val="0"/>
            <c:bubble3D val="0"/>
            <c:extLst>
              <c:ext xmlns:c16="http://schemas.microsoft.com/office/drawing/2014/chart" uri="{C3380CC4-5D6E-409C-BE32-E72D297353CC}">
                <c16:uniqueId val="{00000008-38F8-460B-A6FF-BBA8606887E9}"/>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'7 Kysymys'!$B$34:$B$38</c:f>
              <c:strCache>
                <c:ptCount val="5"/>
                <c:pt idx="0">
                  <c:v>Kasvaa merkittävästi</c:v>
                </c:pt>
                <c:pt idx="1">
                  <c:v>Kasvaa hieman</c:v>
                </c:pt>
                <c:pt idx="2">
                  <c:v>Pysyy samana</c:v>
                </c:pt>
                <c:pt idx="3">
                  <c:v>Vähentyy hieman</c:v>
                </c:pt>
                <c:pt idx="4">
                  <c:v>Vähentyy merkittävästi</c:v>
                </c:pt>
              </c:strCache>
            </c:strRef>
          </c:cat>
          <c:val>
            <c:numRef>
              <c:f>'7 Kysymys'!$C$34:$C$38</c:f>
              <c:numCache>
                <c:formatCode>0.0%</c:formatCode>
                <c:ptCount val="5"/>
                <c:pt idx="0">
                  <c:v>2.4590163934426233E-2</c:v>
                </c:pt>
                <c:pt idx="1">
                  <c:v>0.10655737704918034</c:v>
                </c:pt>
                <c:pt idx="2">
                  <c:v>0.63114754098360648</c:v>
                </c:pt>
                <c:pt idx="3">
                  <c:v>0.20491803278688525</c:v>
                </c:pt>
                <c:pt idx="4">
                  <c:v>3.2786885245901641E-2</c:v>
                </c:pt>
              </c:numCache>
            </c:numRef>
          </c:val>
          <c:extLst>
            <c:ext xmlns:c16="http://schemas.microsoft.com/office/drawing/2014/chart" uri="{C3380CC4-5D6E-409C-BE32-E72D297353CC}">
              <c16:uniqueId val="{00000009-38F8-460B-A6FF-BBA8606887E9}"/>
            </c:ext>
          </c:extLst>
        </c:ser>
        <c:dLbls>
          <c:showLegendKey val="0"/>
          <c:showVal val="0"/>
          <c:showCatName val="0"/>
          <c:showSerName val="0"/>
          <c:showPercent val="0"/>
          <c:showBubbleSize val="0"/>
        </c:dLbls>
        <c:gapWidth val="40"/>
        <c:overlap val="-2"/>
        <c:axId val="16527965"/>
        <c:axId val="40765778"/>
      </c:barChart>
      <c:catAx>
        <c:axId val="16527965"/>
        <c:scaling>
          <c:orientation val="minMax"/>
        </c:scaling>
        <c:delete val="0"/>
        <c:axPos val="b"/>
        <c:numFmt formatCode="General" sourceLinked="0"/>
        <c:majorTickMark val="out"/>
        <c:minorTickMark val="none"/>
        <c:tickLblPos val="nextTo"/>
        <c:spPr>
          <a:ln>
            <a:noFill/>
          </a:ln>
        </c:spPr>
        <c:crossAx val="40765778"/>
        <c:crosses val="autoZero"/>
        <c:auto val="0"/>
        <c:lblAlgn val="ctr"/>
        <c:lblOffset val="100"/>
        <c:noMultiLvlLbl val="0"/>
      </c:catAx>
      <c:valAx>
        <c:axId val="40765778"/>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16527965"/>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0D13AD00-C0F7-46C4-97A0-1A156654992B}"/>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0D1D9ED9-B1D8-4F59-A4EE-7828DF5F9164}"/>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1F3F65F0-5CD8-41DF-89E1-22096C1AB318}" type="datetime1">
              <a:rPr lang="fi-FI" smtClean="0"/>
              <a:t>6.10.2023</a:t>
            </a:fld>
            <a:endParaRPr lang="fi-FI"/>
          </a:p>
        </p:txBody>
      </p:sp>
      <p:sp>
        <p:nvSpPr>
          <p:cNvPr id="4" name="Alatunnisteen paikkamerkki 3">
            <a:extLst>
              <a:ext uri="{FF2B5EF4-FFF2-40B4-BE49-F238E27FC236}">
                <a16:creationId xmlns:a16="http://schemas.microsoft.com/office/drawing/2014/main" id="{DBDD7E1E-C080-4A9B-A6B9-3C41B12105EC}"/>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00637475-3517-4217-AF00-9C56D3AD8381}"/>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A0A3EBE3-D7EB-4F27-B056-652D08283A26}" type="slidenum">
              <a:rPr lang="fi-FI" smtClean="0"/>
              <a:t>‹#›</a:t>
            </a:fld>
            <a:endParaRPr lang="fi-FI"/>
          </a:p>
        </p:txBody>
      </p:sp>
    </p:spTree>
    <p:extLst>
      <p:ext uri="{BB962C8B-B14F-4D97-AF65-F5344CB8AC3E}">
        <p14:creationId xmlns:p14="http://schemas.microsoft.com/office/powerpoint/2010/main" val="37030576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93C04280-BA24-4EAD-9108-43EFDD969BC5}" type="datetime1">
              <a:rPr lang="fi-FI" smtClean="0"/>
              <a:t>6.10.2023</a:t>
            </a:fld>
            <a:endParaRPr lang="fi-FI"/>
          </a:p>
        </p:txBody>
      </p:sp>
      <p:sp>
        <p:nvSpPr>
          <p:cNvPr id="4" name="Dian kuvan paikkamerkki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71A9D44A-A2CE-4F46-8183-3B78CFA07A17}" type="slidenum">
              <a:rPr lang="fi-FI" smtClean="0"/>
              <a:t>‹#›</a:t>
            </a:fld>
            <a:endParaRPr lang="fi-FI"/>
          </a:p>
        </p:txBody>
      </p:sp>
    </p:spTree>
    <p:extLst>
      <p:ext uri="{BB962C8B-B14F-4D97-AF65-F5344CB8AC3E}">
        <p14:creationId xmlns:p14="http://schemas.microsoft.com/office/powerpoint/2010/main" val="24100601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4.sv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gif"/><Relationship Id="rId1" Type="http://schemas.openxmlformats.org/officeDocument/2006/relationships/slideMaster" Target="../slideMasters/slideMaster1.xml"/><Relationship Id="rId4" Type="http://schemas.openxmlformats.org/officeDocument/2006/relationships/image" Target="../media/image46.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51.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Master" Target="../slideMasters/slideMaster3.xml"/><Relationship Id="rId5" Type="http://schemas.openxmlformats.org/officeDocument/2006/relationships/image" Target="../media/image59.svg"/><Relationship Id="rId4" Type="http://schemas.openxmlformats.org/officeDocument/2006/relationships/image" Target="../media/image58.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image" Target="../media/image30.png"/><Relationship Id="rId5" Type="http://schemas.openxmlformats.org/officeDocument/2006/relationships/image" Target="../media/image61.svg"/><Relationship Id="rId4" Type="http://schemas.openxmlformats.org/officeDocument/2006/relationships/image" Target="../media/image6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Master" Target="../slideMasters/slideMaster4.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 Id="rId9"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Master" Target="../slideMasters/slideMaster4.xml"/><Relationship Id="rId5" Type="http://schemas.openxmlformats.org/officeDocument/2006/relationships/image" Target="../media/image59.svg"/><Relationship Id="rId4" Type="http://schemas.openxmlformats.org/officeDocument/2006/relationships/image" Target="../media/image5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5.svg"/><Relationship Id="rId7" Type="http://schemas.openxmlformats.org/officeDocument/2006/relationships/image" Target="../media/image77.svg"/><Relationship Id="rId2" Type="http://schemas.openxmlformats.org/officeDocument/2006/relationships/image" Target="../media/image74.png"/><Relationship Id="rId1" Type="http://schemas.openxmlformats.org/officeDocument/2006/relationships/slideMaster" Target="../slideMasters/slideMaster5.xml"/><Relationship Id="rId6" Type="http://schemas.openxmlformats.org/officeDocument/2006/relationships/image" Target="../media/image76.png"/><Relationship Id="rId5" Type="http://schemas.openxmlformats.org/officeDocument/2006/relationships/image" Target="../media/image67.svg"/><Relationship Id="rId4" Type="http://schemas.openxmlformats.org/officeDocument/2006/relationships/image" Target="../media/image6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Master" Target="../slideMasters/slideMaster5.xml"/><Relationship Id="rId5" Type="http://schemas.openxmlformats.org/officeDocument/2006/relationships/image" Target="../media/image83.svg"/><Relationship Id="rId4" Type="http://schemas.openxmlformats.org/officeDocument/2006/relationships/image" Target="../media/image8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valkoin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7E3618-2530-4EE0-B6C3-C11F412FE85A}"/>
              </a:ext>
            </a:extLst>
          </p:cNvPr>
          <p:cNvSpPr>
            <a:spLocks noGrp="1"/>
          </p:cNvSpPr>
          <p:nvPr>
            <p:ph type="ctrTitle" hasCustomPrompt="1"/>
          </p:nvPr>
        </p:nvSpPr>
        <p:spPr>
          <a:xfrm>
            <a:off x="1299411" y="582613"/>
            <a:ext cx="9144000" cy="1229238"/>
          </a:xfrm>
        </p:spPr>
        <p:txBody>
          <a:bodyPr anchor="b"/>
          <a:lstStyle>
            <a:lvl1pPr algn="l">
              <a:defRPr sz="3600"/>
            </a:lvl1pPr>
          </a:lstStyle>
          <a:p>
            <a:r>
              <a:rPr lang="fi-FI" dirty="0"/>
              <a:t>Vaikuttamisiltapäivä 27.1.2021</a:t>
            </a:r>
            <a:br>
              <a:rPr lang="fi-FI" dirty="0"/>
            </a:br>
            <a:r>
              <a:rPr lang="fi-FI" dirty="0"/>
              <a:t>Osaamisvaliokunnan kokous klo 16 – 17</a:t>
            </a:r>
          </a:p>
        </p:txBody>
      </p:sp>
      <p:sp>
        <p:nvSpPr>
          <p:cNvPr id="3" name="Alaotsikko 2">
            <a:extLst>
              <a:ext uri="{FF2B5EF4-FFF2-40B4-BE49-F238E27FC236}">
                <a16:creationId xmlns:a16="http://schemas.microsoft.com/office/drawing/2014/main" id="{81E253EB-4EB0-4935-A939-99BF0B7A0A0B}"/>
              </a:ext>
            </a:extLst>
          </p:cNvPr>
          <p:cNvSpPr>
            <a:spLocks noGrp="1"/>
          </p:cNvSpPr>
          <p:nvPr>
            <p:ph type="subTitle" idx="1" hasCustomPrompt="1"/>
          </p:nvPr>
        </p:nvSpPr>
        <p:spPr>
          <a:xfrm>
            <a:off x="1299412" y="2470484"/>
            <a:ext cx="9320462" cy="278731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fi-FI" dirty="0"/>
            </a:br>
            <a:r>
              <a:rPr lang="fi-FI" sz="2400" dirty="0">
                <a:effectLst/>
                <a:latin typeface="Calibri" panose="020F0502020204030204" pitchFamily="34" charset="0"/>
                <a:ea typeface="Calibri" panose="020F0502020204030204" pitchFamily="34" charset="0"/>
              </a:rPr>
              <a:t>1. Kokouksen avaus ja lyhyt esittäytyminen</a:t>
            </a:r>
          </a:p>
          <a:p>
            <a:r>
              <a:rPr lang="fi-FI" sz="2400" dirty="0">
                <a:effectLst/>
                <a:latin typeface="Calibri" panose="020F0502020204030204" pitchFamily="34" charset="0"/>
                <a:ea typeface="Calibri" panose="020F0502020204030204" pitchFamily="34" charset="0"/>
              </a:rPr>
              <a:t>2. Kyselyn tulokset: Ehdotuksia valiokunnan toimintasuunnitelmaan 2021 </a:t>
            </a:r>
          </a:p>
          <a:p>
            <a:r>
              <a:rPr lang="fi-FI" sz="2400" dirty="0">
                <a:effectLst/>
                <a:latin typeface="Calibri" panose="020F0502020204030204" pitchFamily="34" charset="0"/>
                <a:ea typeface="Calibri" panose="020F0502020204030204" pitchFamily="34" charset="0"/>
              </a:rPr>
              <a:t>3. Valiokunnan toiminta ja aikataulutus</a:t>
            </a:r>
          </a:p>
          <a:p>
            <a:r>
              <a:rPr lang="fi-FI" sz="2400" dirty="0">
                <a:effectLst/>
                <a:latin typeface="Calibri" panose="020F0502020204030204" pitchFamily="34" charset="0"/>
                <a:ea typeface="Calibri" panose="020F0502020204030204" pitchFamily="34" charset="0"/>
              </a:rPr>
              <a:t>4. Muut asiat</a:t>
            </a:r>
          </a:p>
          <a:p>
            <a:endParaRPr lang="fi-FI" dirty="0"/>
          </a:p>
        </p:txBody>
      </p:sp>
      <p:pic>
        <p:nvPicPr>
          <p:cNvPr id="7" name="Kuva 6">
            <a:extLst>
              <a:ext uri="{FF2B5EF4-FFF2-40B4-BE49-F238E27FC236}">
                <a16:creationId xmlns:a16="http://schemas.microsoft.com/office/drawing/2014/main" id="{8EBF66D2-1CFA-450D-A129-5488E7C660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9" name="Kuva 8">
            <a:extLst>
              <a:ext uri="{FF2B5EF4-FFF2-40B4-BE49-F238E27FC236}">
                <a16:creationId xmlns:a16="http://schemas.microsoft.com/office/drawing/2014/main" id="{B1B8BF41-220B-4CE0-B02C-E768D6696D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167516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petusdia">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AD32259C-5089-4DFC-AAEC-ACD866E8EC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298713"/>
            <a:ext cx="3056893" cy="5565113"/>
          </a:xfrm>
          <a:prstGeom prst="rect">
            <a:avLst/>
          </a:prstGeom>
        </p:spPr>
      </p:pic>
      <p:pic>
        <p:nvPicPr>
          <p:cNvPr id="21" name="Kuva 20">
            <a:extLst>
              <a:ext uri="{FF2B5EF4-FFF2-40B4-BE49-F238E27FC236}">
                <a16:creationId xmlns:a16="http://schemas.microsoft.com/office/drawing/2014/main" id="{0373A784-1E92-4F2F-99D8-BC219553F0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71962" y="157045"/>
            <a:ext cx="1556595" cy="1495661"/>
          </a:xfrm>
          <a:prstGeom prst="rect">
            <a:avLst/>
          </a:prstGeom>
        </p:spPr>
      </p:pic>
      <p:sp>
        <p:nvSpPr>
          <p:cNvPr id="11" name="Päivämäärän paikkamerkki 2">
            <a:extLst>
              <a:ext uri="{FF2B5EF4-FFF2-40B4-BE49-F238E27FC236}">
                <a16:creationId xmlns:a16="http://schemas.microsoft.com/office/drawing/2014/main" id="{7378932E-2B8E-48A5-8B3B-0783120B2F0E}"/>
              </a:ext>
            </a:extLst>
          </p:cNvPr>
          <p:cNvSpPr>
            <a:spLocks noGrp="1"/>
          </p:cNvSpPr>
          <p:nvPr>
            <p:ph type="dt" sz="half" idx="10"/>
          </p:nvPr>
        </p:nvSpPr>
        <p:spPr>
          <a:xfrm>
            <a:off x="838200" y="6356350"/>
            <a:ext cx="2743200" cy="365125"/>
          </a:xfrm>
        </p:spPr>
        <p:txBody>
          <a:bodyPr/>
          <a:lstStyle/>
          <a:p>
            <a:fld id="{E3CAC8FB-1B88-4CF1-9473-D88FB34184B1}" type="datetime1">
              <a:rPr lang="fi-FI" smtClean="0"/>
              <a:t>6.10.2023</a:t>
            </a:fld>
            <a:endParaRPr lang="fi-FI"/>
          </a:p>
        </p:txBody>
      </p:sp>
      <p:sp>
        <p:nvSpPr>
          <p:cNvPr id="12" name="Alatunnisteen paikkamerkki 3">
            <a:extLst>
              <a:ext uri="{FF2B5EF4-FFF2-40B4-BE49-F238E27FC236}">
                <a16:creationId xmlns:a16="http://schemas.microsoft.com/office/drawing/2014/main" id="{0539E262-07A6-48E6-86FE-942DFCA127B0}"/>
              </a:ext>
            </a:extLst>
          </p:cNvPr>
          <p:cNvSpPr>
            <a:spLocks noGrp="1"/>
          </p:cNvSpPr>
          <p:nvPr>
            <p:ph type="ftr" sz="quarter" idx="11"/>
          </p:nvPr>
        </p:nvSpPr>
        <p:spPr>
          <a:xfrm>
            <a:off x="4038600" y="6356350"/>
            <a:ext cx="4114800" cy="365125"/>
          </a:xfrm>
        </p:spPr>
        <p:txBody>
          <a:bodyPr/>
          <a:lstStyle/>
          <a:p>
            <a:endParaRPr lang="fi-FI" dirty="0"/>
          </a:p>
        </p:txBody>
      </p:sp>
      <p:sp>
        <p:nvSpPr>
          <p:cNvPr id="14" name="Dian numeron paikkamerkki 4">
            <a:extLst>
              <a:ext uri="{FF2B5EF4-FFF2-40B4-BE49-F238E27FC236}">
                <a16:creationId xmlns:a16="http://schemas.microsoft.com/office/drawing/2014/main" id="{8F88A8F5-53C4-40B4-A8EF-BFCB0D1D34CC}"/>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
        <p:nvSpPr>
          <p:cNvPr id="23" name="Otsikko 1">
            <a:extLst>
              <a:ext uri="{FF2B5EF4-FFF2-40B4-BE49-F238E27FC236}">
                <a16:creationId xmlns:a16="http://schemas.microsoft.com/office/drawing/2014/main" id="{11396BA1-0447-4882-B00F-5D1591B1DD6F}"/>
              </a:ext>
            </a:extLst>
          </p:cNvPr>
          <p:cNvSpPr>
            <a:spLocks noGrp="1"/>
          </p:cNvSpPr>
          <p:nvPr>
            <p:ph type="title" hasCustomPrompt="1"/>
          </p:nvPr>
        </p:nvSpPr>
        <p:spPr>
          <a:xfrm>
            <a:off x="4784726" y="4321004"/>
            <a:ext cx="4543425" cy="120373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9" name="Kuva 18">
            <a:extLst>
              <a:ext uri="{FF2B5EF4-FFF2-40B4-BE49-F238E27FC236}">
                <a16:creationId xmlns:a16="http://schemas.microsoft.com/office/drawing/2014/main" id="{0CEBB99B-427F-48D3-9060-C67FF53FB83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55692" y="2725312"/>
            <a:ext cx="2680615" cy="269802"/>
          </a:xfrm>
          <a:prstGeom prst="rect">
            <a:avLst/>
          </a:prstGeom>
        </p:spPr>
      </p:pic>
    </p:spTree>
    <p:extLst>
      <p:ext uri="{BB962C8B-B14F-4D97-AF65-F5344CB8AC3E}">
        <p14:creationId xmlns:p14="http://schemas.microsoft.com/office/powerpoint/2010/main" val="183065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petusdia 2">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02B87ECA-4C1C-43B8-95DC-31D54347D3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791" y="0"/>
            <a:ext cx="6860209" cy="6860209"/>
          </a:xfrm>
          <a:prstGeom prst="rect">
            <a:avLst/>
          </a:prstGeom>
        </p:spPr>
      </p:pic>
      <p:pic>
        <p:nvPicPr>
          <p:cNvPr id="16" name="Kuva 15">
            <a:extLst>
              <a:ext uri="{FF2B5EF4-FFF2-40B4-BE49-F238E27FC236}">
                <a16:creationId xmlns:a16="http://schemas.microsoft.com/office/drawing/2014/main" id="{34E3AEA7-AD9C-45DB-AA69-6B27570416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000" y="4770119"/>
            <a:ext cx="5393693" cy="2087881"/>
          </a:xfrm>
          <a:prstGeom prst="rect">
            <a:avLst/>
          </a:prstGeom>
        </p:spPr>
      </p:pic>
      <p:pic>
        <p:nvPicPr>
          <p:cNvPr id="17" name="Kuva 16">
            <a:extLst>
              <a:ext uri="{FF2B5EF4-FFF2-40B4-BE49-F238E27FC236}">
                <a16:creationId xmlns:a16="http://schemas.microsoft.com/office/drawing/2014/main" id="{3383DC0D-EA75-4640-9145-D945491E56E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732100" y="6477552"/>
            <a:ext cx="1601052" cy="380448"/>
          </a:xfrm>
          <a:prstGeom prst="rect">
            <a:avLst/>
          </a:prstGeom>
        </p:spPr>
      </p:pic>
      <p:pic>
        <p:nvPicPr>
          <p:cNvPr id="18" name="Kuva 17">
            <a:extLst>
              <a:ext uri="{FF2B5EF4-FFF2-40B4-BE49-F238E27FC236}">
                <a16:creationId xmlns:a16="http://schemas.microsoft.com/office/drawing/2014/main" id="{9C2DC9C2-3B15-4D8D-A81A-EEF51E52AC0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2007" y="-8834"/>
            <a:ext cx="8878711" cy="3352800"/>
          </a:xfrm>
          <a:prstGeom prst="rect">
            <a:avLst/>
          </a:prstGeom>
        </p:spPr>
      </p:pic>
      <p:sp>
        <p:nvSpPr>
          <p:cNvPr id="15" name="Päivämäärän paikkamerkki 2">
            <a:extLst>
              <a:ext uri="{FF2B5EF4-FFF2-40B4-BE49-F238E27FC236}">
                <a16:creationId xmlns:a16="http://schemas.microsoft.com/office/drawing/2014/main" id="{CABFEE31-1B3D-46EE-88B4-9306A06B461D}"/>
              </a:ext>
            </a:extLst>
          </p:cNvPr>
          <p:cNvSpPr>
            <a:spLocks noGrp="1"/>
          </p:cNvSpPr>
          <p:nvPr>
            <p:ph type="dt" sz="half" idx="10"/>
          </p:nvPr>
        </p:nvSpPr>
        <p:spPr>
          <a:xfrm>
            <a:off x="838200" y="6356350"/>
            <a:ext cx="2743200" cy="365125"/>
          </a:xfrm>
        </p:spPr>
        <p:txBody>
          <a:bodyPr/>
          <a:lstStyle/>
          <a:p>
            <a:fld id="{F8B9D0D5-C6C8-492F-BC31-672FE6BA9AB8}" type="datetime1">
              <a:rPr lang="fi-FI" smtClean="0"/>
              <a:t>6.10.2023</a:t>
            </a:fld>
            <a:endParaRPr lang="fi-FI"/>
          </a:p>
        </p:txBody>
      </p:sp>
      <p:sp>
        <p:nvSpPr>
          <p:cNvPr id="19" name="Alatunnisteen paikkamerkki 3">
            <a:extLst>
              <a:ext uri="{FF2B5EF4-FFF2-40B4-BE49-F238E27FC236}">
                <a16:creationId xmlns:a16="http://schemas.microsoft.com/office/drawing/2014/main" id="{270ADD0D-885C-452E-BE47-16145F0CA702}"/>
              </a:ext>
            </a:extLst>
          </p:cNvPr>
          <p:cNvSpPr>
            <a:spLocks noGrp="1"/>
          </p:cNvSpPr>
          <p:nvPr>
            <p:ph type="ftr" sz="quarter" idx="11"/>
          </p:nvPr>
        </p:nvSpPr>
        <p:spPr>
          <a:xfrm>
            <a:off x="4038600" y="6356350"/>
            <a:ext cx="4114800" cy="365125"/>
          </a:xfrm>
        </p:spPr>
        <p:txBody>
          <a:bodyPr/>
          <a:lstStyle/>
          <a:p>
            <a:endParaRPr lang="fi-FI" dirty="0"/>
          </a:p>
        </p:txBody>
      </p:sp>
      <p:sp>
        <p:nvSpPr>
          <p:cNvPr id="20" name="Dian numeron paikkamerkki 4">
            <a:extLst>
              <a:ext uri="{FF2B5EF4-FFF2-40B4-BE49-F238E27FC236}">
                <a16:creationId xmlns:a16="http://schemas.microsoft.com/office/drawing/2014/main" id="{58FB19F6-3ACF-4F7F-B39F-B54E2432CF7E}"/>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
        <p:nvSpPr>
          <p:cNvPr id="22" name="Otsikko 1">
            <a:extLst>
              <a:ext uri="{FF2B5EF4-FFF2-40B4-BE49-F238E27FC236}">
                <a16:creationId xmlns:a16="http://schemas.microsoft.com/office/drawing/2014/main" id="{0F085BB7-9BE3-4CB4-9D6C-C8D37D99F2D5}"/>
              </a:ext>
            </a:extLst>
          </p:cNvPr>
          <p:cNvSpPr>
            <a:spLocks noGrp="1"/>
          </p:cNvSpPr>
          <p:nvPr>
            <p:ph type="title" hasCustomPrompt="1"/>
          </p:nvPr>
        </p:nvSpPr>
        <p:spPr>
          <a:xfrm>
            <a:off x="7058025" y="3171825"/>
            <a:ext cx="4543425" cy="120373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2" name="Kuva 1">
            <a:extLst>
              <a:ext uri="{FF2B5EF4-FFF2-40B4-BE49-F238E27FC236}">
                <a16:creationId xmlns:a16="http://schemas.microsoft.com/office/drawing/2014/main" id="{EA005019-E151-4930-8E74-5C21B1E4A85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49873" y="4045789"/>
            <a:ext cx="2258995" cy="556719"/>
          </a:xfrm>
          <a:prstGeom prst="rect">
            <a:avLst/>
          </a:prstGeom>
        </p:spPr>
      </p:pic>
    </p:spTree>
    <p:extLst>
      <p:ext uri="{BB962C8B-B14F-4D97-AF65-F5344CB8AC3E}">
        <p14:creationId xmlns:p14="http://schemas.microsoft.com/office/powerpoint/2010/main" val="2447812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imaatio ratas_esityksen alkuun tai loppuun">
    <p:spTree>
      <p:nvGrpSpPr>
        <p:cNvPr id="1" name=""/>
        <p:cNvGrpSpPr/>
        <p:nvPr/>
      </p:nvGrpSpPr>
      <p:grpSpPr>
        <a:xfrm>
          <a:off x="0" y="0"/>
          <a:ext cx="0" cy="0"/>
          <a:chOff x="0" y="0"/>
          <a:chExt cx="0" cy="0"/>
        </a:xfrm>
      </p:grpSpPr>
      <p:pic>
        <p:nvPicPr>
          <p:cNvPr id="8" name="Kuva 7" descr="Kuva, joka sisältää kohteen peili&#10;&#10;Kuvaus luotu automaattisesti">
            <a:extLst>
              <a:ext uri="{FF2B5EF4-FFF2-40B4-BE49-F238E27FC236}">
                <a16:creationId xmlns:a16="http://schemas.microsoft.com/office/drawing/2014/main" id="{9721A0EE-F1BE-4508-9173-1027A57158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1450" y="1281112"/>
            <a:ext cx="3857625" cy="3857625"/>
          </a:xfrm>
          <a:prstGeom prst="rect">
            <a:avLst/>
          </a:prstGeom>
        </p:spPr>
      </p:pic>
      <p:sp>
        <p:nvSpPr>
          <p:cNvPr id="5" name="Otsikko 1">
            <a:extLst>
              <a:ext uri="{FF2B5EF4-FFF2-40B4-BE49-F238E27FC236}">
                <a16:creationId xmlns:a16="http://schemas.microsoft.com/office/drawing/2014/main" id="{994A2891-E156-4FC8-9438-32555576229E}"/>
              </a:ext>
            </a:extLst>
          </p:cNvPr>
          <p:cNvSpPr>
            <a:spLocks noGrp="1"/>
          </p:cNvSpPr>
          <p:nvPr>
            <p:ph type="title" hasCustomPrompt="1"/>
          </p:nvPr>
        </p:nvSpPr>
        <p:spPr>
          <a:xfrm>
            <a:off x="333375" y="3162300"/>
            <a:ext cx="2943225" cy="232768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6" name="Kuva 5">
            <a:extLst>
              <a:ext uri="{FF2B5EF4-FFF2-40B4-BE49-F238E27FC236}">
                <a16:creationId xmlns:a16="http://schemas.microsoft.com/office/drawing/2014/main" id="{13FA966F-8AC6-4AD1-866D-D04B2EAF21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62425" y="5713576"/>
            <a:ext cx="2258995" cy="556719"/>
          </a:xfrm>
          <a:prstGeom prst="rect">
            <a:avLst/>
          </a:prstGeom>
        </p:spPr>
      </p:pic>
    </p:spTree>
    <p:extLst>
      <p:ext uri="{BB962C8B-B14F-4D97-AF65-F5344CB8AC3E}">
        <p14:creationId xmlns:p14="http://schemas.microsoft.com/office/powerpoint/2010/main" val="2957404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E2F5594-8E92-41BC-8867-CBBC14BD0055}"/>
              </a:ext>
            </a:extLst>
          </p:cNvPr>
          <p:cNvSpPr>
            <a:spLocks noGrp="1"/>
          </p:cNvSpPr>
          <p:nvPr>
            <p:ph type="dt" sz="half" idx="10"/>
          </p:nvPr>
        </p:nvSpPr>
        <p:spPr/>
        <p:txBody>
          <a:bodyPr/>
          <a:lstStyle/>
          <a:p>
            <a:fld id="{B00240A7-CF2A-416C-8D17-0C2448A71565}" type="datetime1">
              <a:rPr lang="fi-FI" smtClean="0"/>
              <a:t>6.10.2023</a:t>
            </a:fld>
            <a:endParaRPr lang="fi-FI"/>
          </a:p>
        </p:txBody>
      </p:sp>
      <p:sp>
        <p:nvSpPr>
          <p:cNvPr id="3" name="Alatunnisteen paikkamerkki 2">
            <a:extLst>
              <a:ext uri="{FF2B5EF4-FFF2-40B4-BE49-F238E27FC236}">
                <a16:creationId xmlns:a16="http://schemas.microsoft.com/office/drawing/2014/main" id="{B9B835E5-8A7B-412C-8B37-523754DC563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AE894E2-455F-417B-AE61-AFE4517F1769}"/>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15633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beige">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7E3618-2530-4EE0-B6C3-C11F412FE85A}"/>
              </a:ext>
            </a:extLst>
          </p:cNvPr>
          <p:cNvSpPr>
            <a:spLocks noGrp="1"/>
          </p:cNvSpPr>
          <p:nvPr>
            <p:ph type="ctrTitle"/>
          </p:nvPr>
        </p:nvSpPr>
        <p:spPr>
          <a:xfrm>
            <a:off x="1524000" y="1122363"/>
            <a:ext cx="9144000" cy="2387600"/>
          </a:xfrm>
        </p:spPr>
        <p:txBody>
          <a:bodyPr anchor="b"/>
          <a:lstStyle>
            <a:lvl1pPr algn="ct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81E253EB-4EB0-4935-A939-99BF0B7A0A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873FFCD-7566-4AC7-91A9-7D34999A0DD9}"/>
              </a:ext>
            </a:extLst>
          </p:cNvPr>
          <p:cNvSpPr>
            <a:spLocks noGrp="1"/>
          </p:cNvSpPr>
          <p:nvPr>
            <p:ph type="dt" sz="half" idx="10"/>
          </p:nvPr>
        </p:nvSpPr>
        <p:spPr/>
        <p:txBody>
          <a:bodyPr/>
          <a:lstStyle/>
          <a:p>
            <a:fld id="{3CFAE0FC-3734-48BF-8F55-51517EEB7F78}" type="datetime1">
              <a:rPr lang="fi-FI" smtClean="0"/>
              <a:t>6.10.2023</a:t>
            </a:fld>
            <a:endParaRPr lang="fi-FI"/>
          </a:p>
        </p:txBody>
      </p:sp>
      <p:sp>
        <p:nvSpPr>
          <p:cNvPr id="5" name="Alatunnisteen paikkamerkki 4">
            <a:extLst>
              <a:ext uri="{FF2B5EF4-FFF2-40B4-BE49-F238E27FC236}">
                <a16:creationId xmlns:a16="http://schemas.microsoft.com/office/drawing/2014/main" id="{5BC3D4B1-CDC4-47B7-8A96-D3F50DB7D6E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CFB3FA6-778B-4C7B-B37A-D18E1C7ED9CD}"/>
              </a:ext>
            </a:extLst>
          </p:cNvPr>
          <p:cNvSpPr>
            <a:spLocks noGrp="1"/>
          </p:cNvSpPr>
          <p:nvPr>
            <p:ph type="sldNum" sz="quarter" idx="12"/>
          </p:nvPr>
        </p:nvSpPr>
        <p:spPr>
          <a:xfrm>
            <a:off x="8610600" y="6356350"/>
            <a:ext cx="3452812" cy="365125"/>
          </a:xfrm>
        </p:spPr>
        <p:txBody>
          <a:bodyPr/>
          <a:lstStyle/>
          <a:p>
            <a:fld id="{960804D1-D1DA-404B-A345-162A4B99A0F1}" type="slidenum">
              <a:rPr lang="fi-FI" smtClean="0"/>
              <a:t>‹#›</a:t>
            </a:fld>
            <a:endParaRPr lang="fi-FI"/>
          </a:p>
        </p:txBody>
      </p:sp>
      <p:pic>
        <p:nvPicPr>
          <p:cNvPr id="7" name="Kuva 6">
            <a:extLst>
              <a:ext uri="{FF2B5EF4-FFF2-40B4-BE49-F238E27FC236}">
                <a16:creationId xmlns:a16="http://schemas.microsoft.com/office/drawing/2014/main" id="{8EBF66D2-1CFA-450D-A129-5488E7C660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11" name="Kuva 10">
            <a:extLst>
              <a:ext uri="{FF2B5EF4-FFF2-40B4-BE49-F238E27FC236}">
                <a16:creationId xmlns:a16="http://schemas.microsoft.com/office/drawing/2014/main" id="{DC1C2B0A-09E0-4DBB-9919-A728948EB07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3657043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beige">
    <p:bg>
      <p:bgPr>
        <a:solidFill>
          <a:schemeClr val="accent2"/>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174177FA-78B1-46AD-ABEC-8E79D60C1022}" type="datetime1">
              <a:rPr lang="fi-FI" smtClean="0"/>
              <a:t>6.10.2023</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Otsikko 1">
            <a:extLst>
              <a:ext uri="{FF2B5EF4-FFF2-40B4-BE49-F238E27FC236}">
                <a16:creationId xmlns:a16="http://schemas.microsoft.com/office/drawing/2014/main" id="{4D07E865-FB74-4290-8A5B-881FF90822B4}"/>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4A7576CE-FE1F-4D91-9D8E-EA37988ECCB0}"/>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3" name="Dian numeron paikkamerkki 5">
            <a:extLst>
              <a:ext uri="{FF2B5EF4-FFF2-40B4-BE49-F238E27FC236}">
                <a16:creationId xmlns:a16="http://schemas.microsoft.com/office/drawing/2014/main" id="{E84F0BE7-67CF-4588-93A6-0807149691FD}"/>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46406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beige">
    <p:bg>
      <p:bgPr>
        <a:solidFill>
          <a:schemeClr val="accent2"/>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6AD8C57B-64C9-4392-8C06-8632641B6CE4}" type="datetime1">
              <a:rPr lang="fi-FI" smtClean="0"/>
              <a:t>6.10.2023</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243180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beige">
    <p:bg>
      <p:bgPr>
        <a:solidFill>
          <a:schemeClr val="accent2"/>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1577AF8-DD86-4024-93E2-7E1A51C73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38B27854-73B8-4FFC-8F83-62F8B7C924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410CD2C3-62B1-408D-97B3-9188FE536FC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30908ED-3482-4FBF-B121-C4420B8C6299}"/>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7027FFB0-6391-4A75-8B78-C7629EDD477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CB2CD6C-89CB-4290-8245-E9CDBB2F9FE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10A0DB2-00AB-4AB4-AE88-21856CF0CDEE}"/>
              </a:ext>
            </a:extLst>
          </p:cNvPr>
          <p:cNvSpPr>
            <a:spLocks noGrp="1"/>
          </p:cNvSpPr>
          <p:nvPr>
            <p:ph type="dt" sz="half" idx="10"/>
          </p:nvPr>
        </p:nvSpPr>
        <p:spPr/>
        <p:txBody>
          <a:bodyPr/>
          <a:lstStyle/>
          <a:p>
            <a:fld id="{84D04445-413C-4C93-BA1D-97A553219225}" type="datetime1">
              <a:rPr lang="fi-FI" smtClean="0"/>
              <a:t>6.10.2023</a:t>
            </a:fld>
            <a:endParaRPr lang="fi-FI"/>
          </a:p>
        </p:txBody>
      </p:sp>
      <p:sp>
        <p:nvSpPr>
          <p:cNvPr id="6" name="Alatunnisteen paikkamerkki 5">
            <a:extLst>
              <a:ext uri="{FF2B5EF4-FFF2-40B4-BE49-F238E27FC236}">
                <a16:creationId xmlns:a16="http://schemas.microsoft.com/office/drawing/2014/main" id="{2F0851F6-DB17-418D-8ACA-61B6C8DD3019}"/>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F75FFE64-F4AD-4C4F-A49D-18AF7B0BD23A}"/>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27092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ailu beige">
    <p:bg>
      <p:bgPr>
        <a:solidFill>
          <a:schemeClr val="accent2"/>
        </a:solid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C3B0F693-8620-4238-9BCB-CBC0B37C7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14" name="Kuva 13">
            <a:extLst>
              <a:ext uri="{FF2B5EF4-FFF2-40B4-BE49-F238E27FC236}">
                <a16:creationId xmlns:a16="http://schemas.microsoft.com/office/drawing/2014/main" id="{B9796154-1B81-4CDE-8768-921EBEF853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5" name="Kuva 14">
            <a:extLst>
              <a:ext uri="{FF2B5EF4-FFF2-40B4-BE49-F238E27FC236}">
                <a16:creationId xmlns:a16="http://schemas.microsoft.com/office/drawing/2014/main" id="{A6CC50A6-FA20-42EB-A63B-816674AA37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B3E29281-DB2F-46E3-9F61-9B264F9D381E}"/>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2057B119-54A3-48B7-91E1-DFD79B37D070}"/>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13CAB312-19D1-4983-A280-148507C7867F}"/>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Sisällön paikkamerkki 5">
            <a:extLst>
              <a:ext uri="{FF2B5EF4-FFF2-40B4-BE49-F238E27FC236}">
                <a16:creationId xmlns:a16="http://schemas.microsoft.com/office/drawing/2014/main" id="{B9583713-393A-4BD7-A8DB-EC5705D4457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D8141172-8CDD-4EEE-960C-CC575B6CDC4D}" type="datetime1">
              <a:rPr lang="fi-FI" smtClean="0"/>
              <a:t>6.10.2023</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277128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teksti beige">
    <p:bg>
      <p:bgPr>
        <a:solidFill>
          <a:schemeClr val="accent2"/>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068202F8-76F6-48C2-BB16-14F030E3FE35}" type="datetime1">
              <a:rPr lang="fi-FI" smtClean="0"/>
              <a:t>6.10.2023</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B9E95B92-8726-4930-A255-2F27AE795155}"/>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DBC2D19B-A6C1-479D-A508-DD2AF89510BC}"/>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55779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valkoinen">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2" name="Otsikko 1">
            <a:extLst>
              <a:ext uri="{FF2B5EF4-FFF2-40B4-BE49-F238E27FC236}">
                <a16:creationId xmlns:a16="http://schemas.microsoft.com/office/drawing/2014/main" id="{44AB1D4E-9FD0-406C-BD3D-F36510C6D9FC}"/>
              </a:ext>
            </a:extLst>
          </p:cNvPr>
          <p:cNvSpPr>
            <a:spLocks noGrp="1"/>
          </p:cNvSpPr>
          <p:nvPr>
            <p:ph type="title"/>
          </p:nvPr>
        </p:nvSpPr>
        <p:spPr>
          <a:xfrm>
            <a:off x="1600200" y="365125"/>
            <a:ext cx="9686925" cy="1325563"/>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BED7F0D-4E7C-4918-8926-FB4764BC5E85}"/>
              </a:ext>
            </a:extLst>
          </p:cNvPr>
          <p:cNvSpPr>
            <a:spLocks noGrp="1"/>
          </p:cNvSpPr>
          <p:nvPr>
            <p:ph idx="1"/>
          </p:nvPr>
        </p:nvSpPr>
        <p:spPr>
          <a:xfrm>
            <a:off x="1600200" y="1825625"/>
            <a:ext cx="9686925"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E6293756-5B8D-4FDF-AF61-EA340FFE003D}" type="datetime1">
              <a:rPr lang="fi-FI" smtClean="0"/>
              <a:t>6.10.2023</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Dian numeron paikkamerkki 5">
            <a:extLst>
              <a:ext uri="{FF2B5EF4-FFF2-40B4-BE49-F238E27FC236}">
                <a16:creationId xmlns:a16="http://schemas.microsoft.com/office/drawing/2014/main" id="{04046189-E7D0-4EB2-9A7F-9A70486A1E0A}"/>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874760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Otsikkodia sininen">
    <p:bg>
      <p:bgPr>
        <a:solidFill>
          <a:schemeClr val="accent1">
            <a:alpha val="5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2130EC-EE98-4A32-9F05-6EE8D205D9A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E5B9C96C-C317-49B9-8FE0-E96EE5352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10B69CC-1DF7-4B85-B176-A24171472973}"/>
              </a:ext>
            </a:extLst>
          </p:cNvPr>
          <p:cNvSpPr>
            <a:spLocks noGrp="1"/>
          </p:cNvSpPr>
          <p:nvPr>
            <p:ph type="dt" sz="half" idx="10"/>
          </p:nvPr>
        </p:nvSpPr>
        <p:spPr/>
        <p:txBody>
          <a:bodyPr/>
          <a:lstStyle/>
          <a:p>
            <a:fld id="{D58037B4-3A17-49CB-9389-10A3F23900BD}" type="datetime1">
              <a:rPr lang="fi-FI" smtClean="0"/>
              <a:t>6.10.2023</a:t>
            </a:fld>
            <a:endParaRPr lang="fi-FI"/>
          </a:p>
        </p:txBody>
      </p:sp>
      <p:sp>
        <p:nvSpPr>
          <p:cNvPr id="5" name="Alatunnisteen paikkamerkki 4">
            <a:extLst>
              <a:ext uri="{FF2B5EF4-FFF2-40B4-BE49-F238E27FC236}">
                <a16:creationId xmlns:a16="http://schemas.microsoft.com/office/drawing/2014/main" id="{17C40EA8-0D3E-4614-9FA5-64E9B1F3E36B}"/>
              </a:ext>
            </a:extLst>
          </p:cNvPr>
          <p:cNvSpPr>
            <a:spLocks noGrp="1"/>
          </p:cNvSpPr>
          <p:nvPr>
            <p:ph type="ftr" sz="quarter" idx="11"/>
          </p:nvPr>
        </p:nvSpPr>
        <p:spPr/>
        <p:txBody>
          <a:bodyPr/>
          <a:lstStyle/>
          <a:p>
            <a:endParaRPr lang="fi-FI"/>
          </a:p>
        </p:txBody>
      </p:sp>
      <p:pic>
        <p:nvPicPr>
          <p:cNvPr id="8" name="Kuva 7">
            <a:extLst>
              <a:ext uri="{FF2B5EF4-FFF2-40B4-BE49-F238E27FC236}">
                <a16:creationId xmlns:a16="http://schemas.microsoft.com/office/drawing/2014/main" id="{1C417BAF-CDF8-435F-96DF-586296DB8B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sp>
        <p:nvSpPr>
          <p:cNvPr id="6" name="Dian numeron paikkamerkki 5">
            <a:extLst>
              <a:ext uri="{FF2B5EF4-FFF2-40B4-BE49-F238E27FC236}">
                <a16:creationId xmlns:a16="http://schemas.microsoft.com/office/drawing/2014/main" id="{1C0DF97D-8C69-4125-A070-47DDE9479DEA}"/>
              </a:ext>
            </a:extLst>
          </p:cNvPr>
          <p:cNvSpPr>
            <a:spLocks noGrp="1"/>
          </p:cNvSpPr>
          <p:nvPr>
            <p:ph type="sldNum" sz="quarter" idx="12"/>
          </p:nvPr>
        </p:nvSpPr>
        <p:spPr/>
        <p:txBody>
          <a:bodyPr/>
          <a:lstStyle/>
          <a:p>
            <a:fld id="{E9708067-95A7-4DE9-A0BE-FD7614CDD73A}" type="slidenum">
              <a:rPr lang="fi-FI" smtClean="0"/>
              <a:t>‹#›</a:t>
            </a:fld>
            <a:endParaRPr lang="fi-FI"/>
          </a:p>
        </p:txBody>
      </p:sp>
      <p:pic>
        <p:nvPicPr>
          <p:cNvPr id="9" name="Kuva 8">
            <a:extLst>
              <a:ext uri="{FF2B5EF4-FFF2-40B4-BE49-F238E27FC236}">
                <a16:creationId xmlns:a16="http://schemas.microsoft.com/office/drawing/2014/main" id="{F788FB0F-A4B2-4211-A060-A67440C46C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2430917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ja sisältö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8313"/>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4AA4C07D-C3A4-4596-9EE1-B6192DDBDF27}" type="datetime1">
              <a:rPr lang="fi-FI" smtClean="0"/>
              <a:t>6.10.2023</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Otsikko 1">
            <a:extLst>
              <a:ext uri="{FF2B5EF4-FFF2-40B4-BE49-F238E27FC236}">
                <a16:creationId xmlns:a16="http://schemas.microsoft.com/office/drawing/2014/main" id="{F5EFCF63-35BB-48D0-A02A-E2564CFA5E62}"/>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F0514842-8076-4A26-811E-87A3DF769E91}"/>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Dian numeron paikkamerkki 5">
            <a:extLst>
              <a:ext uri="{FF2B5EF4-FFF2-40B4-BE49-F238E27FC236}">
                <a16:creationId xmlns:a16="http://schemas.microsoft.com/office/drawing/2014/main" id="{A190E134-26FB-4D2C-9093-3643639B7E49}"/>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695342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Osan ylätunniste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70D9599-F8C3-4E16-92FE-1639A2F090E8}" type="datetime1">
              <a:rPr lang="fi-FI" smtClean="0"/>
              <a:t>6.10.2023</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800007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 sisältökohdetta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B5264EB7-8951-4CB4-B3D9-9DA3201A82D3}" type="datetime1">
              <a:rPr lang="fi-FI" smtClean="0"/>
              <a:t>6.10.2023</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0" name="Otsikko 1">
            <a:extLst>
              <a:ext uri="{FF2B5EF4-FFF2-40B4-BE49-F238E27FC236}">
                <a16:creationId xmlns:a16="http://schemas.microsoft.com/office/drawing/2014/main" id="{E7C4A680-09D1-4245-AAC6-6F66114EE955}"/>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EF64E38F-0504-4ECC-85C8-AB59D634F65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6A299EFF-99D7-423D-9AEC-773F2B698452}"/>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447011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ailu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5647408E-977B-4384-8EB3-E117B9F63EA5}" type="datetime1">
              <a:rPr lang="fi-FI" smtClean="0"/>
              <a:t>6.10.2023</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3" name="Otsikko 1">
            <a:extLst>
              <a:ext uri="{FF2B5EF4-FFF2-40B4-BE49-F238E27FC236}">
                <a16:creationId xmlns:a16="http://schemas.microsoft.com/office/drawing/2014/main" id="{9F323CED-9B21-4914-BBE0-96C93FA21EE5}"/>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608E496D-D33A-4FFC-9050-1225B563C861}"/>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06B83487-E6E0-4A5E-BDA7-16228C7E6435}"/>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0585BE96-F63C-47EA-A810-5F533224566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684906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teksti sininen">
    <p:bg>
      <p:bgPr>
        <a:solidFill>
          <a:schemeClr val="accent1">
            <a:alpha val="50000"/>
          </a:schemeClr>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7F7537A9-5EC6-4237-AA18-4B14814BE86E}" type="datetime1">
              <a:rPr lang="fi-FI" smtClean="0"/>
              <a:t>6.10.2023</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2FF11E3C-4A01-461B-8A49-E5305079CB09}"/>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5EA0F42D-DF5D-47B7-A5B5-05E323BF0033}"/>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23949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bullet sininen">
    <p:bg>
      <p:bgPr>
        <a:solidFill>
          <a:schemeClr val="bg1">
            <a:alpha val="50000"/>
          </a:schemeClr>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7C43CD6-6840-4B2C-9FC9-8C60C4A941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7404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9" name="Kuva 8">
            <a:extLst>
              <a:ext uri="{FF2B5EF4-FFF2-40B4-BE49-F238E27FC236}">
                <a16:creationId xmlns:a16="http://schemas.microsoft.com/office/drawing/2014/main" id="{25496D99-066B-448D-BB23-34485EA650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2725" y="5204287"/>
            <a:ext cx="1724025" cy="1567295"/>
          </a:xfrm>
          <a:prstGeom prst="rect">
            <a:avLst/>
          </a:prstGeom>
        </p:spPr>
      </p:pic>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6B6C00C3-FA13-4D0D-89A4-FFEE62EF1437}" type="datetime1">
              <a:rPr lang="fi-FI" smtClean="0"/>
              <a:t>6.10.2023</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4" name="Otsikko 1">
            <a:extLst>
              <a:ext uri="{FF2B5EF4-FFF2-40B4-BE49-F238E27FC236}">
                <a16:creationId xmlns:a16="http://schemas.microsoft.com/office/drawing/2014/main" id="{C86966AF-C9DA-4719-9EBD-D4115365F469}"/>
              </a:ext>
            </a:extLst>
          </p:cNvPr>
          <p:cNvSpPr>
            <a:spLocks noGrp="1"/>
          </p:cNvSpPr>
          <p:nvPr>
            <p:ph type="title"/>
          </p:nvPr>
        </p:nvSpPr>
        <p:spPr>
          <a:xfrm>
            <a:off x="659981" y="987424"/>
            <a:ext cx="3902494" cy="1926669"/>
          </a:xfrm>
        </p:spPr>
        <p:txBody>
          <a:bodyPr anchor="t">
            <a:normAutofit/>
          </a:bodyPr>
          <a:lstStyle>
            <a:lvl1pPr>
              <a:defRPr sz="32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770165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 + teksti kuvalla sininen">
    <p:bg>
      <p:bgPr>
        <a:solidFill>
          <a:schemeClr val="accent1">
            <a:alpha val="40000"/>
          </a:schemeClr>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6784D06-670D-490B-BAA5-EFEC2CE90D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3541" y="4387980"/>
            <a:ext cx="1078459" cy="2470020"/>
          </a:xfrm>
          <a:prstGeom prst="rect">
            <a:avLst/>
          </a:prstGeom>
        </p:spPr>
      </p:pic>
      <p:pic>
        <p:nvPicPr>
          <p:cNvPr id="9" name="Kuva 8">
            <a:extLst>
              <a:ext uri="{FF2B5EF4-FFF2-40B4-BE49-F238E27FC236}">
                <a16:creationId xmlns:a16="http://schemas.microsoft.com/office/drawing/2014/main" id="{E6B4BE9E-097E-4FD9-9E92-F564B6C5CC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52951" y="382992"/>
            <a:ext cx="3761307" cy="3761307"/>
          </a:xfrm>
          <a:prstGeom prst="rect">
            <a:avLst/>
          </a:prstGeom>
        </p:spPr>
      </p:pic>
      <p:sp>
        <p:nvSpPr>
          <p:cNvPr id="28" name="Ellipsi 27">
            <a:extLst>
              <a:ext uri="{FF2B5EF4-FFF2-40B4-BE49-F238E27FC236}">
                <a16:creationId xmlns:a16="http://schemas.microsoft.com/office/drawing/2014/main" id="{9ED2D882-D299-42CD-B2B7-E36862595D62}"/>
              </a:ext>
            </a:extLst>
          </p:cNvPr>
          <p:cNvSpPr/>
          <p:nvPr userDrawn="1"/>
        </p:nvSpPr>
        <p:spPr>
          <a:xfrm>
            <a:off x="-552655" y="1643979"/>
            <a:ext cx="3656833" cy="3656833"/>
          </a:xfrm>
          <a:prstGeom prst="ellipse">
            <a:avLst/>
          </a:prstGeom>
          <a:blipFill>
            <a:blip r:embed="rId6"/>
            <a:stretch>
              <a:fillRect t="-25000" b="-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Kuva 9">
            <a:extLst>
              <a:ext uri="{FF2B5EF4-FFF2-40B4-BE49-F238E27FC236}">
                <a16:creationId xmlns:a16="http://schemas.microsoft.com/office/drawing/2014/main" id="{C52D14F5-1ABA-4EC3-9215-88DC65B9042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10126" y="1557188"/>
            <a:ext cx="1432663" cy="1302422"/>
          </a:xfrm>
          <a:prstGeom prst="rect">
            <a:avLst/>
          </a:prstGeom>
        </p:spPr>
      </p:pic>
      <p:sp>
        <p:nvSpPr>
          <p:cNvPr id="11" name="Otsikko 1">
            <a:extLst>
              <a:ext uri="{FF2B5EF4-FFF2-40B4-BE49-F238E27FC236}">
                <a16:creationId xmlns:a16="http://schemas.microsoft.com/office/drawing/2014/main" id="{801AD68D-BEE8-4989-AAB9-A724FF123B9C}"/>
              </a:ext>
            </a:extLst>
          </p:cNvPr>
          <p:cNvSpPr>
            <a:spLocks noGrp="1"/>
          </p:cNvSpPr>
          <p:nvPr>
            <p:ph type="title"/>
          </p:nvPr>
        </p:nvSpPr>
        <p:spPr>
          <a:xfrm>
            <a:off x="3437791" y="365251"/>
            <a:ext cx="8209306"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97FDB190-2D4D-440E-8221-51BDAC3D3712}"/>
              </a:ext>
            </a:extLst>
          </p:cNvPr>
          <p:cNvSpPr>
            <a:spLocks noGrp="1"/>
          </p:cNvSpPr>
          <p:nvPr>
            <p:ph idx="1"/>
          </p:nvPr>
        </p:nvSpPr>
        <p:spPr>
          <a:xfrm>
            <a:off x="3437791" y="1825625"/>
            <a:ext cx="8209305"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3" name="Päivämäärän paikkamerkki 2">
            <a:extLst>
              <a:ext uri="{FF2B5EF4-FFF2-40B4-BE49-F238E27FC236}">
                <a16:creationId xmlns:a16="http://schemas.microsoft.com/office/drawing/2014/main" id="{6F1C7F00-6301-4C80-8C24-0AFBF7694CB8}"/>
              </a:ext>
            </a:extLst>
          </p:cNvPr>
          <p:cNvSpPr>
            <a:spLocks noGrp="1"/>
          </p:cNvSpPr>
          <p:nvPr>
            <p:ph type="dt" sz="half" idx="10"/>
          </p:nvPr>
        </p:nvSpPr>
        <p:spPr>
          <a:xfrm>
            <a:off x="838200" y="6356350"/>
            <a:ext cx="2743200" cy="365125"/>
          </a:xfrm>
        </p:spPr>
        <p:txBody>
          <a:bodyPr/>
          <a:lstStyle/>
          <a:p>
            <a:fld id="{AE876792-4FBB-4073-B4DA-C52E75BC536E}" type="datetime1">
              <a:rPr lang="fi-FI" smtClean="0"/>
              <a:t>6.10.2023</a:t>
            </a:fld>
            <a:endParaRPr lang="fi-FI"/>
          </a:p>
        </p:txBody>
      </p:sp>
      <p:sp>
        <p:nvSpPr>
          <p:cNvPr id="14" name="Alatunnisteen paikkamerkki 3">
            <a:extLst>
              <a:ext uri="{FF2B5EF4-FFF2-40B4-BE49-F238E27FC236}">
                <a16:creationId xmlns:a16="http://schemas.microsoft.com/office/drawing/2014/main" id="{F84A19D4-4FD1-4D1A-A191-685F923C2FE1}"/>
              </a:ext>
            </a:extLst>
          </p:cNvPr>
          <p:cNvSpPr>
            <a:spLocks noGrp="1"/>
          </p:cNvSpPr>
          <p:nvPr>
            <p:ph type="ftr" sz="quarter" idx="11"/>
          </p:nvPr>
        </p:nvSpPr>
        <p:spPr>
          <a:xfrm>
            <a:off x="4038600" y="6356350"/>
            <a:ext cx="4114800" cy="365125"/>
          </a:xfrm>
        </p:spPr>
        <p:txBody>
          <a:bodyPr/>
          <a:lstStyle/>
          <a:p>
            <a:endParaRPr lang="fi-FI" dirty="0"/>
          </a:p>
        </p:txBody>
      </p:sp>
      <p:sp>
        <p:nvSpPr>
          <p:cNvPr id="15" name="Dian numeron paikkamerkki 4">
            <a:extLst>
              <a:ext uri="{FF2B5EF4-FFF2-40B4-BE49-F238E27FC236}">
                <a16:creationId xmlns:a16="http://schemas.microsoft.com/office/drawing/2014/main" id="{0CB25A1B-A6D5-4E48-91EE-B04968AE3D7D}"/>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476877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Otsikkodia pinkk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BB2642-49FE-407A-A3F4-0600B55015C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542BF88-A9F2-4E2A-B0F1-8276E9D81B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8FCF8F6-5F32-43A2-AC8B-954415E80512}"/>
              </a:ext>
            </a:extLst>
          </p:cNvPr>
          <p:cNvSpPr>
            <a:spLocks noGrp="1"/>
          </p:cNvSpPr>
          <p:nvPr>
            <p:ph type="dt" sz="half" idx="10"/>
          </p:nvPr>
        </p:nvSpPr>
        <p:spPr/>
        <p:txBody>
          <a:bodyPr/>
          <a:lstStyle/>
          <a:p>
            <a:fld id="{C3D05EDE-1D7F-410F-88EC-30185458F402}" type="datetime1">
              <a:rPr lang="fi-FI" smtClean="0"/>
              <a:t>6.10.2023</a:t>
            </a:fld>
            <a:endParaRPr lang="fi-FI"/>
          </a:p>
        </p:txBody>
      </p:sp>
      <p:sp>
        <p:nvSpPr>
          <p:cNvPr id="5" name="Alatunnisteen paikkamerkki 4">
            <a:extLst>
              <a:ext uri="{FF2B5EF4-FFF2-40B4-BE49-F238E27FC236}">
                <a16:creationId xmlns:a16="http://schemas.microsoft.com/office/drawing/2014/main" id="{E648B0DC-D89C-405B-8306-443D022CC988}"/>
              </a:ext>
            </a:extLst>
          </p:cNvPr>
          <p:cNvSpPr>
            <a:spLocks noGrp="1"/>
          </p:cNvSpPr>
          <p:nvPr>
            <p:ph type="ftr" sz="quarter" idx="11"/>
          </p:nvPr>
        </p:nvSpPr>
        <p:spPr/>
        <p:txBody>
          <a:bodyPr/>
          <a:lstStyle/>
          <a:p>
            <a:endParaRPr lang="fi-FI"/>
          </a:p>
        </p:txBody>
      </p:sp>
      <p:pic>
        <p:nvPicPr>
          <p:cNvPr id="7" name="Kuva 6">
            <a:extLst>
              <a:ext uri="{FF2B5EF4-FFF2-40B4-BE49-F238E27FC236}">
                <a16:creationId xmlns:a16="http://schemas.microsoft.com/office/drawing/2014/main" id="{3AFC798E-1C05-4E68-8FDA-47B426270D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sp>
        <p:nvSpPr>
          <p:cNvPr id="6" name="Dian numeron paikkamerkki 5">
            <a:extLst>
              <a:ext uri="{FF2B5EF4-FFF2-40B4-BE49-F238E27FC236}">
                <a16:creationId xmlns:a16="http://schemas.microsoft.com/office/drawing/2014/main" id="{5305A476-C345-48E9-A7C5-E0794885957D}"/>
              </a:ext>
            </a:extLst>
          </p:cNvPr>
          <p:cNvSpPr>
            <a:spLocks noGrp="1"/>
          </p:cNvSpPr>
          <p:nvPr>
            <p:ph type="sldNum" sz="quarter" idx="12"/>
          </p:nvPr>
        </p:nvSpPr>
        <p:spPr/>
        <p:txBody>
          <a:bodyPr/>
          <a:lstStyle/>
          <a:p>
            <a:fld id="{6BEC55B7-B27F-4F33-B573-7AD37FBCDED2}" type="slidenum">
              <a:rPr lang="fi-FI" smtClean="0"/>
              <a:t>‹#›</a:t>
            </a:fld>
            <a:endParaRPr lang="fi-FI"/>
          </a:p>
        </p:txBody>
      </p:sp>
      <p:pic>
        <p:nvPicPr>
          <p:cNvPr id="9" name="Kuva 8">
            <a:extLst>
              <a:ext uri="{FF2B5EF4-FFF2-40B4-BE49-F238E27FC236}">
                <a16:creationId xmlns:a16="http://schemas.microsoft.com/office/drawing/2014/main" id="{306A76AF-D851-4685-80F4-02A0FCC547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22643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ja sisältö pinkki">
    <p:bg>
      <p:bgPr>
        <a:solidFill>
          <a:schemeClr val="accent3">
            <a:alpha val="50000"/>
          </a:schemeClr>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B64B5535-12A2-444F-B881-BF3E072D1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12" name="Kuva 11">
            <a:extLst>
              <a:ext uri="{FF2B5EF4-FFF2-40B4-BE49-F238E27FC236}">
                <a16:creationId xmlns:a16="http://schemas.microsoft.com/office/drawing/2014/main" id="{83E3DA57-A0C2-4269-AA6A-C2041B36578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13" name="Kuva 12">
            <a:extLst>
              <a:ext uri="{FF2B5EF4-FFF2-40B4-BE49-F238E27FC236}">
                <a16:creationId xmlns:a16="http://schemas.microsoft.com/office/drawing/2014/main" id="{7D25BCE7-3C58-4625-B134-D4925C434C3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8799" y="5533693"/>
            <a:ext cx="2835469" cy="1332329"/>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2FD115F5-8437-440C-87EB-C17E6B62E928}" type="datetime1">
              <a:rPr lang="fi-FI" smtClean="0"/>
              <a:t>6.10.2023</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4" name="Otsikko 1">
            <a:extLst>
              <a:ext uri="{FF2B5EF4-FFF2-40B4-BE49-F238E27FC236}">
                <a16:creationId xmlns:a16="http://schemas.microsoft.com/office/drawing/2014/main" id="{D827BA8A-BFEE-4F2C-9BB9-113EFD0DCE67}"/>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5" name="Sisällön paikkamerkki 2">
            <a:extLst>
              <a:ext uri="{FF2B5EF4-FFF2-40B4-BE49-F238E27FC236}">
                <a16:creationId xmlns:a16="http://schemas.microsoft.com/office/drawing/2014/main" id="{D3069FD1-4B67-4CD3-8634-B32C320EA751}"/>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Dian numeron paikkamerkki 5">
            <a:extLst>
              <a:ext uri="{FF2B5EF4-FFF2-40B4-BE49-F238E27FC236}">
                <a16:creationId xmlns:a16="http://schemas.microsoft.com/office/drawing/2014/main" id="{F0056C40-F7BB-4ACC-9A82-D6903014B1C6}"/>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78169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valkoinen">
    <p:bg>
      <p:bgPr>
        <a:solidFill>
          <a:schemeClr val="bg1"/>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96E30A4B-D4F1-4D68-829B-C9450B17FC88}" type="datetime1">
              <a:rPr lang="fi-FI" smtClean="0"/>
              <a:t>6.10.2023</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313546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Osan ylätunniste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521BE045-E739-4683-921C-9E3571297131}" type="datetime1">
              <a:rPr lang="fi-FI" smtClean="0"/>
              <a:t>6.10.2023</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4288872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sisältökohdetta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BDF1DDC-7A29-411D-AB2A-DB3160F426AD}" type="datetime1">
              <a:rPr lang="fi-FI" smtClean="0"/>
              <a:t>6.10.2023</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0" name="Otsikko 1">
            <a:extLst>
              <a:ext uri="{FF2B5EF4-FFF2-40B4-BE49-F238E27FC236}">
                <a16:creationId xmlns:a16="http://schemas.microsoft.com/office/drawing/2014/main" id="{C8452E8F-A576-4F74-B1B1-2525B5F77267}"/>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443F6A56-28AA-470C-A288-7B5AFE31051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76F1C969-5C79-4E79-8C1B-32C1472C752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057413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ailu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9ECAA2A7-D247-49BF-808E-099534BFAE3A}" type="datetime1">
              <a:rPr lang="fi-FI" smtClean="0"/>
              <a:t>6.10.2023</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3" name="Otsikko 1">
            <a:extLst>
              <a:ext uri="{FF2B5EF4-FFF2-40B4-BE49-F238E27FC236}">
                <a16:creationId xmlns:a16="http://schemas.microsoft.com/office/drawing/2014/main" id="{171CE3AD-73BA-4432-B14F-66834C34A9ED}"/>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0F7529ED-6E94-4F0E-9A1D-B554AD75A32A}"/>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C194B069-2676-448D-8BAE-F65320298A2E}"/>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A27EC461-AC56-4FB4-B3FF-DD8B3FD0CAAB}"/>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671756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teksti pinkki">
    <p:bg>
      <p:bgPr>
        <a:solidFill>
          <a:schemeClr val="accent3">
            <a:alpha val="50000"/>
          </a:schemeClr>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02E89032-1880-4839-9253-F354AC05199C}" type="datetime1">
              <a:rPr lang="fi-FI" smtClean="0"/>
              <a:t>6.10.2023</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9AA739BF-E2F3-4B10-9B8D-06F98AC5CAD7}"/>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9A081EBC-78E5-4BBD-BDA9-49ADAA5824F7}"/>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690533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bullet pinkki">
    <p:bg>
      <p:bgPr>
        <a:solidFill>
          <a:schemeClr val="bg1"/>
        </a:solidFill>
        <a:effectLst/>
      </p:bgPr>
    </p:bg>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17FA9958-0408-4766-A8D7-E37777BAB2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77200" y="0"/>
            <a:ext cx="87148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007FD47F-5CA1-4777-94C0-15B3FC210915}" type="datetime1">
              <a:rPr lang="fi-FI" smtClean="0"/>
              <a:t>6.10.2023</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a:p>
        </p:txBody>
      </p:sp>
      <p:pic>
        <p:nvPicPr>
          <p:cNvPr id="15" name="Kuva 14">
            <a:extLst>
              <a:ext uri="{FF2B5EF4-FFF2-40B4-BE49-F238E27FC236}">
                <a16:creationId xmlns:a16="http://schemas.microsoft.com/office/drawing/2014/main" id="{48E22005-FACB-4E51-BC17-DBFD979423D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2725" y="5204287"/>
            <a:ext cx="1724025" cy="1567295"/>
          </a:xfrm>
          <a:prstGeom prst="rect">
            <a:avLst/>
          </a:prstGeom>
        </p:spPr>
      </p:pic>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6" name="Otsikko 1">
            <a:extLst>
              <a:ext uri="{FF2B5EF4-FFF2-40B4-BE49-F238E27FC236}">
                <a16:creationId xmlns:a16="http://schemas.microsoft.com/office/drawing/2014/main" id="{975802D1-55CF-4772-96DA-72A0FD4567D2}"/>
              </a:ext>
            </a:extLst>
          </p:cNvPr>
          <p:cNvSpPr>
            <a:spLocks noGrp="1"/>
          </p:cNvSpPr>
          <p:nvPr>
            <p:ph type="title"/>
          </p:nvPr>
        </p:nvSpPr>
        <p:spPr>
          <a:xfrm>
            <a:off x="659981" y="987424"/>
            <a:ext cx="3902494" cy="1926669"/>
          </a:xfrm>
        </p:spPr>
        <p:txBody>
          <a:bodyPr anchor="t">
            <a:normAutofit/>
          </a:bodyPr>
          <a:lstStyle>
            <a:lvl1pPr>
              <a:defRPr sz="32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111389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Otsikkodia lime">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E16D7E4C-1C6A-4E85-A20C-A25F6BDF17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sp>
        <p:nvSpPr>
          <p:cNvPr id="2" name="Otsikko 1">
            <a:extLst>
              <a:ext uri="{FF2B5EF4-FFF2-40B4-BE49-F238E27FC236}">
                <a16:creationId xmlns:a16="http://schemas.microsoft.com/office/drawing/2014/main" id="{36425C37-0F88-4610-A8AF-BF4E41B46E3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8646B017-43E4-4833-BA31-594945C3E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052481BC-8F22-44EF-8464-17BFAF4B1D13}"/>
              </a:ext>
            </a:extLst>
          </p:cNvPr>
          <p:cNvSpPr>
            <a:spLocks noGrp="1"/>
          </p:cNvSpPr>
          <p:nvPr>
            <p:ph type="dt" sz="half" idx="10"/>
          </p:nvPr>
        </p:nvSpPr>
        <p:spPr/>
        <p:txBody>
          <a:bodyPr/>
          <a:lstStyle/>
          <a:p>
            <a:fld id="{F162E40E-A040-4634-A42E-A22540534437}" type="datetime1">
              <a:rPr lang="fi-FI" smtClean="0"/>
              <a:t>6.10.2023</a:t>
            </a:fld>
            <a:endParaRPr lang="fi-FI"/>
          </a:p>
        </p:txBody>
      </p:sp>
      <p:sp>
        <p:nvSpPr>
          <p:cNvPr id="5" name="Alatunnisteen paikkamerkki 4">
            <a:extLst>
              <a:ext uri="{FF2B5EF4-FFF2-40B4-BE49-F238E27FC236}">
                <a16:creationId xmlns:a16="http://schemas.microsoft.com/office/drawing/2014/main" id="{7B5A0D6D-07D7-4ED0-AF0F-FA6EEF089CE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737FEBF-0ECB-4AE9-AB43-304286ED1D03}"/>
              </a:ext>
            </a:extLst>
          </p:cNvPr>
          <p:cNvSpPr>
            <a:spLocks noGrp="1"/>
          </p:cNvSpPr>
          <p:nvPr>
            <p:ph type="sldNum" sz="quarter" idx="12"/>
          </p:nvPr>
        </p:nvSpPr>
        <p:spPr/>
        <p:txBody>
          <a:bodyPr/>
          <a:lstStyle/>
          <a:p>
            <a:fld id="{0C5EC5B8-5E2E-4484-BCC3-4F68CC0857D7}" type="slidenum">
              <a:rPr lang="fi-FI" smtClean="0"/>
              <a:t>‹#›</a:t>
            </a:fld>
            <a:endParaRPr lang="fi-FI"/>
          </a:p>
        </p:txBody>
      </p:sp>
      <p:pic>
        <p:nvPicPr>
          <p:cNvPr id="9" name="Kuva 8">
            <a:extLst>
              <a:ext uri="{FF2B5EF4-FFF2-40B4-BE49-F238E27FC236}">
                <a16:creationId xmlns:a16="http://schemas.microsoft.com/office/drawing/2014/main" id="{07500EDC-0A48-41E1-B38C-C90A73585E2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1045838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 ja sisältö lime">
    <p:bg>
      <p:bgPr>
        <a:solidFill>
          <a:schemeClr val="accent6"/>
        </a:solidFill>
        <a:effectLst/>
      </p:bgPr>
    </p:bg>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B326F0DF-1493-4EE5-94E2-9A35434462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15" name="Kuva 14">
            <a:extLst>
              <a:ext uri="{FF2B5EF4-FFF2-40B4-BE49-F238E27FC236}">
                <a16:creationId xmlns:a16="http://schemas.microsoft.com/office/drawing/2014/main" id="{55B6FA2A-CE5B-444E-AB1D-A3971E5AFB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950165"/>
            <a:ext cx="1484450" cy="3121151"/>
          </a:xfrm>
          <a:prstGeom prst="rect">
            <a:avLst/>
          </a:prstGeom>
        </p:spPr>
      </p:pic>
      <p:pic>
        <p:nvPicPr>
          <p:cNvPr id="12" name="Kuva 11">
            <a:extLst>
              <a:ext uri="{FF2B5EF4-FFF2-40B4-BE49-F238E27FC236}">
                <a16:creationId xmlns:a16="http://schemas.microsoft.com/office/drawing/2014/main" id="{83E3DA57-A0C2-4269-AA6A-C2041B36578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8799" y="5533693"/>
            <a:ext cx="2835469" cy="1332329"/>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AE3FDE5C-ED04-4C55-A468-0DAAA35B5A83}" type="datetime1">
              <a:rPr lang="fi-FI" smtClean="0"/>
              <a:t>6.10.2023</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6" name="Otsikko 1">
            <a:extLst>
              <a:ext uri="{FF2B5EF4-FFF2-40B4-BE49-F238E27FC236}">
                <a16:creationId xmlns:a16="http://schemas.microsoft.com/office/drawing/2014/main" id="{7A62D804-0625-4D73-8C50-90A55877E7B8}"/>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7" name="Sisällön paikkamerkki 2">
            <a:extLst>
              <a:ext uri="{FF2B5EF4-FFF2-40B4-BE49-F238E27FC236}">
                <a16:creationId xmlns:a16="http://schemas.microsoft.com/office/drawing/2014/main" id="{92E865E3-39AF-405E-B818-2775B8F02E05}"/>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8" name="Dian numeron paikkamerkki 5">
            <a:extLst>
              <a:ext uri="{FF2B5EF4-FFF2-40B4-BE49-F238E27FC236}">
                <a16:creationId xmlns:a16="http://schemas.microsoft.com/office/drawing/2014/main" id="{D5F760AC-B6C7-446B-9C00-19B3DF3C0432}"/>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848521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Osan ylätunniste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27BF0523-03C6-4748-AAC6-6DF6610DF367}" type="datetime1">
              <a:rPr lang="fi-FI" smtClean="0"/>
              <a:t>6.10.2023</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3876303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ksi sisältökohdetta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FB77F89-92B9-4A0E-953B-E031DA5F7BFB}" type="datetime1">
              <a:rPr lang="fi-FI" smtClean="0"/>
              <a:t>6.10.2023</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0" name="Otsikko 1">
            <a:extLst>
              <a:ext uri="{FF2B5EF4-FFF2-40B4-BE49-F238E27FC236}">
                <a16:creationId xmlns:a16="http://schemas.microsoft.com/office/drawing/2014/main" id="{F5F398E1-4FEA-4C47-8DBB-67002E46672D}"/>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C53C25F3-3EC4-4DE1-A238-4D351EE959D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419D7574-E807-47CA-AE37-D5658E326901}"/>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307896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ailu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964C4E1C-9627-4A94-922F-09B49EB1A00E}" type="datetime1">
              <a:rPr lang="fi-FI" smtClean="0"/>
              <a:t>6.10.2023</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3" name="Otsikko 1">
            <a:extLst>
              <a:ext uri="{FF2B5EF4-FFF2-40B4-BE49-F238E27FC236}">
                <a16:creationId xmlns:a16="http://schemas.microsoft.com/office/drawing/2014/main" id="{D7D77BBA-8B6E-4F47-9695-F42CC253CA53}"/>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5E3742E4-B808-4663-91DE-005687581E23}"/>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5D7AE2B7-5BC9-42F8-BFD1-2BF17D56F500}"/>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4B00869B-713A-4CB8-B785-5B128E4E813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30984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1577AF8-DD86-4024-93E2-7E1A51C73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38B27854-73B8-4FFC-8F83-62F8B7C924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410CD2C3-62B1-408D-97B3-9188FE536FC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30908ED-3482-4FBF-B121-C4420B8C629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027FFB0-6391-4A75-8B78-C7629EDD477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CB2CD6C-89CB-4290-8245-E9CDBB2F9FE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10A0DB2-00AB-4AB4-AE88-21856CF0CDEE}"/>
              </a:ext>
            </a:extLst>
          </p:cNvPr>
          <p:cNvSpPr>
            <a:spLocks noGrp="1"/>
          </p:cNvSpPr>
          <p:nvPr>
            <p:ph type="dt" sz="half" idx="10"/>
          </p:nvPr>
        </p:nvSpPr>
        <p:spPr/>
        <p:txBody>
          <a:bodyPr/>
          <a:lstStyle/>
          <a:p>
            <a:fld id="{8EB9D6A4-63AE-47D2-A595-BF5F22D4C2F2}" type="datetime1">
              <a:rPr lang="fi-FI" smtClean="0"/>
              <a:t>6.10.2023</a:t>
            </a:fld>
            <a:endParaRPr lang="fi-FI"/>
          </a:p>
        </p:txBody>
      </p:sp>
      <p:sp>
        <p:nvSpPr>
          <p:cNvPr id="6" name="Alatunnisteen paikkamerkki 5">
            <a:extLst>
              <a:ext uri="{FF2B5EF4-FFF2-40B4-BE49-F238E27FC236}">
                <a16:creationId xmlns:a16="http://schemas.microsoft.com/office/drawing/2014/main" id="{2F0851F6-DB17-418D-8ACA-61B6C8DD3019}"/>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F75FFE64-F4AD-4C4F-A49D-18AF7B0BD23A}"/>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696448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teksti lime">
    <p:bg>
      <p:bgPr>
        <a:solidFill>
          <a:schemeClr val="accent6"/>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CD7F0862-5907-47C8-B64A-B1A99D9BFFBC}" type="datetime1">
              <a:rPr lang="fi-FI" smtClean="0"/>
              <a:t>6.10.2023</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3A76CEC0-F009-47A4-B0A2-E9BD45A999F1}"/>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ADF49E5B-594D-402D-905D-C898BED784C5}"/>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767616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tsikko+bullet lime">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7C43CD6-6840-4B2C-9FC9-8C60C4A941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7404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CA26390B-854D-4E9D-BAEB-914E4E49D18D}" type="datetime1">
              <a:rPr lang="fi-FI" smtClean="0"/>
              <a:t>6.10.2023</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a:p>
        </p:txBody>
      </p:sp>
      <p:pic>
        <p:nvPicPr>
          <p:cNvPr id="13" name="Kuva 12">
            <a:extLst>
              <a:ext uri="{FF2B5EF4-FFF2-40B4-BE49-F238E27FC236}">
                <a16:creationId xmlns:a16="http://schemas.microsoft.com/office/drawing/2014/main" id="{D34BFFF6-FB31-4AC1-B11B-286B966667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30533" y="5220255"/>
            <a:ext cx="1794792" cy="1533525"/>
          </a:xfrm>
          <a:prstGeom prst="rect">
            <a:avLst/>
          </a:prstGeom>
        </p:spPr>
      </p:pic>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4" name="Otsikko 1">
            <a:extLst>
              <a:ext uri="{FF2B5EF4-FFF2-40B4-BE49-F238E27FC236}">
                <a16:creationId xmlns:a16="http://schemas.microsoft.com/office/drawing/2014/main" id="{E258B078-2E19-46E8-9BF3-E48356A5D722}"/>
              </a:ext>
            </a:extLst>
          </p:cNvPr>
          <p:cNvSpPr>
            <a:spLocks noGrp="1"/>
          </p:cNvSpPr>
          <p:nvPr>
            <p:ph type="title"/>
          </p:nvPr>
        </p:nvSpPr>
        <p:spPr>
          <a:xfrm>
            <a:off x="659981" y="987424"/>
            <a:ext cx="3902494" cy="1926669"/>
          </a:xfrm>
        </p:spPr>
        <p:txBody>
          <a:bodyPr anchor="t">
            <a:normAutofit/>
          </a:bodyPr>
          <a:lstStyle>
            <a:lvl1pPr>
              <a:defRPr sz="32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27302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C3B0F693-8620-4238-9BCB-CBC0B37C7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14" name="Kuva 13">
            <a:extLst>
              <a:ext uri="{FF2B5EF4-FFF2-40B4-BE49-F238E27FC236}">
                <a16:creationId xmlns:a16="http://schemas.microsoft.com/office/drawing/2014/main" id="{B9796154-1B81-4CDE-8768-921EBEF853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5" name="Kuva 14">
            <a:extLst>
              <a:ext uri="{FF2B5EF4-FFF2-40B4-BE49-F238E27FC236}">
                <a16:creationId xmlns:a16="http://schemas.microsoft.com/office/drawing/2014/main" id="{A6CC50A6-FA20-42EB-A63B-816674AA37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B3E29281-DB2F-46E3-9F61-9B264F9D381E}"/>
              </a:ext>
            </a:extLst>
          </p:cNvPr>
          <p:cNvSpPr>
            <a:spLocks noGrp="1"/>
          </p:cNvSpPr>
          <p:nvPr>
            <p:ph type="title"/>
          </p:nvPr>
        </p:nvSpPr>
        <p:spPr>
          <a:xfrm>
            <a:off x="839788" y="365125"/>
            <a:ext cx="10515600" cy="1044575"/>
          </a:xfrm>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2057B119-54A3-48B7-91E1-DFD79B37D070}"/>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3CAB312-19D1-4983-A280-148507C7867F}"/>
              </a:ext>
            </a:extLst>
          </p:cNvPr>
          <p:cNvSpPr>
            <a:spLocks noGrp="1"/>
          </p:cNvSpPr>
          <p:nvPr>
            <p:ph sz="half" idx="2"/>
          </p:nvPr>
        </p:nvSpPr>
        <p:spPr>
          <a:xfrm>
            <a:off x="839789" y="2505075"/>
            <a:ext cx="601821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isällön paikkamerkki 5">
            <a:extLst>
              <a:ext uri="{FF2B5EF4-FFF2-40B4-BE49-F238E27FC236}">
                <a16:creationId xmlns:a16="http://schemas.microsoft.com/office/drawing/2014/main" id="{B9583713-393A-4BD7-A8DB-EC5705D4457E}"/>
              </a:ext>
            </a:extLst>
          </p:cNvPr>
          <p:cNvSpPr>
            <a:spLocks noGrp="1"/>
          </p:cNvSpPr>
          <p:nvPr>
            <p:ph sz="quarter" idx="4"/>
          </p:nvPr>
        </p:nvSpPr>
        <p:spPr>
          <a:xfrm>
            <a:off x="7028609" y="1681163"/>
            <a:ext cx="4326779" cy="4508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BF2F3989-FCBF-4175-BD55-10F610F47128}" type="datetime1">
              <a:rPr lang="fi-FI" smtClean="0"/>
              <a:t>6.10.2023</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86250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teksti">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9DCB8681-006F-47CE-A9BE-1C373364E9D4}" type="datetime1">
              <a:rPr lang="fi-FI" smtClean="0"/>
              <a:t>6.10.2023</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20" name="Otsikko 1">
            <a:extLst>
              <a:ext uri="{FF2B5EF4-FFF2-40B4-BE49-F238E27FC236}">
                <a16:creationId xmlns:a16="http://schemas.microsoft.com/office/drawing/2014/main" id="{660C4BBA-D728-4B9A-9B19-B3DF60A5B083}"/>
              </a:ext>
            </a:extLst>
          </p:cNvPr>
          <p:cNvSpPr>
            <a:spLocks noGrp="1"/>
          </p:cNvSpPr>
          <p:nvPr>
            <p:ph type="title"/>
          </p:nvPr>
        </p:nvSpPr>
        <p:spPr>
          <a:xfrm>
            <a:off x="1975448" y="365251"/>
            <a:ext cx="9378351" cy="1325563"/>
          </a:xfrm>
        </p:spPr>
        <p:txBody>
          <a:bodyPr/>
          <a:lstStyle/>
          <a:p>
            <a:r>
              <a:rPr lang="fi-FI"/>
              <a:t>Muokkaa ots. perustyyl. napsautt.</a:t>
            </a:r>
            <a:endParaRPr lang="fi-FI" dirty="0"/>
          </a:p>
        </p:txBody>
      </p:sp>
      <p:sp>
        <p:nvSpPr>
          <p:cNvPr id="21" name="Sisällön paikkamerkki 2">
            <a:extLst>
              <a:ext uri="{FF2B5EF4-FFF2-40B4-BE49-F238E27FC236}">
                <a16:creationId xmlns:a16="http://schemas.microsoft.com/office/drawing/2014/main" id="{403B93D0-AEB3-42E5-B352-9DD044D6A517}"/>
              </a:ext>
            </a:extLst>
          </p:cNvPr>
          <p:cNvSpPr>
            <a:spLocks noGrp="1"/>
          </p:cNvSpPr>
          <p:nvPr>
            <p:ph idx="1"/>
          </p:nvPr>
        </p:nvSpPr>
        <p:spPr>
          <a:xfrm>
            <a:off x="1975449" y="1825625"/>
            <a:ext cx="9378351"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92614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kuvalla valkoine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6784D06-670D-490B-BAA5-EFEC2CE90D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3541" y="4387980"/>
            <a:ext cx="1078459" cy="2470020"/>
          </a:xfrm>
          <a:prstGeom prst="rect">
            <a:avLst/>
          </a:prstGeom>
        </p:spPr>
      </p:pic>
      <p:pic>
        <p:nvPicPr>
          <p:cNvPr id="9" name="Kuva 8">
            <a:extLst>
              <a:ext uri="{FF2B5EF4-FFF2-40B4-BE49-F238E27FC236}">
                <a16:creationId xmlns:a16="http://schemas.microsoft.com/office/drawing/2014/main" id="{E6B4BE9E-097E-4FD9-9E92-F564B6C5CC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52951" y="382992"/>
            <a:ext cx="3761307" cy="3761307"/>
          </a:xfrm>
          <a:prstGeom prst="rect">
            <a:avLst/>
          </a:prstGeom>
        </p:spPr>
      </p:pic>
      <p:sp>
        <p:nvSpPr>
          <p:cNvPr id="28" name="Ellipsi 27">
            <a:extLst>
              <a:ext uri="{FF2B5EF4-FFF2-40B4-BE49-F238E27FC236}">
                <a16:creationId xmlns:a16="http://schemas.microsoft.com/office/drawing/2014/main" id="{9ED2D882-D299-42CD-B2B7-E36862595D62}"/>
              </a:ext>
            </a:extLst>
          </p:cNvPr>
          <p:cNvSpPr/>
          <p:nvPr userDrawn="1"/>
        </p:nvSpPr>
        <p:spPr>
          <a:xfrm>
            <a:off x="-552655" y="1643979"/>
            <a:ext cx="3656833" cy="3656833"/>
          </a:xfrm>
          <a:prstGeom prst="ellipse">
            <a:avLst/>
          </a:prstGeom>
          <a:blipFill>
            <a:blip r:embed="rId6"/>
            <a:stretch>
              <a:fillRect t="-25000" b="-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Kuva 9">
            <a:extLst>
              <a:ext uri="{FF2B5EF4-FFF2-40B4-BE49-F238E27FC236}">
                <a16:creationId xmlns:a16="http://schemas.microsoft.com/office/drawing/2014/main" id="{C52D14F5-1ABA-4EC3-9215-88DC65B9042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10126" y="1557188"/>
            <a:ext cx="1432663" cy="1302422"/>
          </a:xfrm>
          <a:prstGeom prst="rect">
            <a:avLst/>
          </a:prstGeom>
        </p:spPr>
      </p:pic>
      <p:sp>
        <p:nvSpPr>
          <p:cNvPr id="11" name="Otsikko 1">
            <a:extLst>
              <a:ext uri="{FF2B5EF4-FFF2-40B4-BE49-F238E27FC236}">
                <a16:creationId xmlns:a16="http://schemas.microsoft.com/office/drawing/2014/main" id="{94EFDD80-0915-47C0-A00C-A0E9CB2C9189}"/>
              </a:ext>
            </a:extLst>
          </p:cNvPr>
          <p:cNvSpPr>
            <a:spLocks noGrp="1"/>
          </p:cNvSpPr>
          <p:nvPr>
            <p:ph type="title"/>
          </p:nvPr>
        </p:nvSpPr>
        <p:spPr>
          <a:xfrm>
            <a:off x="3437791" y="365251"/>
            <a:ext cx="8209306" cy="1325563"/>
          </a:xfrm>
        </p:spPr>
        <p:txBody>
          <a:bodyPr/>
          <a:lstStyle/>
          <a:p>
            <a:r>
              <a:rPr lang="fi-FI"/>
              <a:t>Muokkaa ots. perustyyl. napsautt.</a:t>
            </a:r>
            <a:endParaRPr lang="fi-FI" dirty="0"/>
          </a:p>
        </p:txBody>
      </p:sp>
      <p:sp>
        <p:nvSpPr>
          <p:cNvPr id="12" name="Sisällön paikkamerkki 2">
            <a:extLst>
              <a:ext uri="{FF2B5EF4-FFF2-40B4-BE49-F238E27FC236}">
                <a16:creationId xmlns:a16="http://schemas.microsoft.com/office/drawing/2014/main" id="{C884C321-DDE7-4ACB-8672-204BFB2DD0B3}"/>
              </a:ext>
            </a:extLst>
          </p:cNvPr>
          <p:cNvSpPr>
            <a:spLocks noGrp="1"/>
          </p:cNvSpPr>
          <p:nvPr>
            <p:ph idx="1"/>
          </p:nvPr>
        </p:nvSpPr>
        <p:spPr>
          <a:xfrm>
            <a:off x="3437791" y="1825625"/>
            <a:ext cx="8209305"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2">
            <a:extLst>
              <a:ext uri="{FF2B5EF4-FFF2-40B4-BE49-F238E27FC236}">
                <a16:creationId xmlns:a16="http://schemas.microsoft.com/office/drawing/2014/main" id="{4E0F2629-EBAD-41E9-B007-0ED8EA179B32}"/>
              </a:ext>
            </a:extLst>
          </p:cNvPr>
          <p:cNvSpPr>
            <a:spLocks noGrp="1"/>
          </p:cNvSpPr>
          <p:nvPr>
            <p:ph type="dt" sz="half" idx="10"/>
          </p:nvPr>
        </p:nvSpPr>
        <p:spPr>
          <a:xfrm>
            <a:off x="838200" y="6356350"/>
            <a:ext cx="2743200" cy="365125"/>
          </a:xfrm>
        </p:spPr>
        <p:txBody>
          <a:bodyPr/>
          <a:lstStyle/>
          <a:p>
            <a:fld id="{BC94CD7C-C9AD-4C54-B5CA-F38B98EB8CA8}" type="datetime1">
              <a:rPr lang="fi-FI" smtClean="0"/>
              <a:t>6.10.2023</a:t>
            </a:fld>
            <a:endParaRPr lang="fi-FI"/>
          </a:p>
        </p:txBody>
      </p:sp>
      <p:sp>
        <p:nvSpPr>
          <p:cNvPr id="14" name="Alatunnisteen paikkamerkki 3">
            <a:extLst>
              <a:ext uri="{FF2B5EF4-FFF2-40B4-BE49-F238E27FC236}">
                <a16:creationId xmlns:a16="http://schemas.microsoft.com/office/drawing/2014/main" id="{3693DB33-6718-49C9-8A97-0FAAFEB114EE}"/>
              </a:ext>
            </a:extLst>
          </p:cNvPr>
          <p:cNvSpPr>
            <a:spLocks noGrp="1"/>
          </p:cNvSpPr>
          <p:nvPr>
            <p:ph type="ftr" sz="quarter" idx="11"/>
          </p:nvPr>
        </p:nvSpPr>
        <p:spPr>
          <a:xfrm>
            <a:off x="4038600" y="6356350"/>
            <a:ext cx="4114800" cy="365125"/>
          </a:xfrm>
        </p:spPr>
        <p:txBody>
          <a:bodyPr/>
          <a:lstStyle/>
          <a:p>
            <a:endParaRPr lang="fi-FI" dirty="0"/>
          </a:p>
        </p:txBody>
      </p:sp>
      <p:sp>
        <p:nvSpPr>
          <p:cNvPr id="15" name="Dian numeron paikkamerkki 4">
            <a:extLst>
              <a:ext uri="{FF2B5EF4-FFF2-40B4-BE49-F238E27FC236}">
                <a16:creationId xmlns:a16="http://schemas.microsoft.com/office/drawing/2014/main" id="{D5B2C172-79D8-4597-A0F0-10B3296F6D92}"/>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67979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bg>
      <p:bgPr>
        <a:solidFill>
          <a:schemeClr val="bg1"/>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C738554-EACB-4859-9AF0-1161C60469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60681525-44B3-407E-9179-862CB4BCB3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5E80CEDA-92BD-4162-80F3-B777FA7CDBF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26D519C1-DBA2-4853-BB94-BAA5D8D6F5A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4AF95B21-D280-4C07-A42D-4582F99C4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2C84588-F671-4ED1-A1BD-0CF6A4310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FD6AE44-14B0-449E-9641-29982AF2C65B}"/>
              </a:ext>
            </a:extLst>
          </p:cNvPr>
          <p:cNvSpPr>
            <a:spLocks noGrp="1"/>
          </p:cNvSpPr>
          <p:nvPr>
            <p:ph type="dt" sz="half" idx="10"/>
          </p:nvPr>
        </p:nvSpPr>
        <p:spPr/>
        <p:txBody>
          <a:bodyPr/>
          <a:lstStyle/>
          <a:p>
            <a:fld id="{57445072-DBF7-4385-B064-1E5BA6081DC4}" type="datetime1">
              <a:rPr lang="fi-FI" smtClean="0"/>
              <a:t>6.10.2023</a:t>
            </a:fld>
            <a:endParaRPr lang="fi-FI"/>
          </a:p>
        </p:txBody>
      </p:sp>
      <p:sp>
        <p:nvSpPr>
          <p:cNvPr id="6" name="Alatunnisteen paikkamerkki 5">
            <a:extLst>
              <a:ext uri="{FF2B5EF4-FFF2-40B4-BE49-F238E27FC236}">
                <a16:creationId xmlns:a16="http://schemas.microsoft.com/office/drawing/2014/main" id="{B36561D0-A4BD-4B87-9245-0D3AE17971A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71E1C21-E92C-4225-9F43-D8C574973296}"/>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050849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A7EFFDB-A4A4-4A0B-BA9F-296CB1A0A1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CBA301CA-F3BE-489F-A1FE-BC10079BA9C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E4E6D1C5-2DDC-41A6-8246-84126183D5C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9DA1A47-518C-4015-B7F7-7DA7EA40D97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86E39C6-FDF9-4704-BFED-6416920FF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Tekstin paikkamerkki 3">
            <a:extLst>
              <a:ext uri="{FF2B5EF4-FFF2-40B4-BE49-F238E27FC236}">
                <a16:creationId xmlns:a16="http://schemas.microsoft.com/office/drawing/2014/main" id="{6C82EC43-E3A7-4FD2-A7E6-A6A3BC9A8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5B3C74C-28EA-4FE5-912B-886D4AC947C3}"/>
              </a:ext>
            </a:extLst>
          </p:cNvPr>
          <p:cNvSpPr>
            <a:spLocks noGrp="1"/>
          </p:cNvSpPr>
          <p:nvPr>
            <p:ph type="dt" sz="half" idx="10"/>
          </p:nvPr>
        </p:nvSpPr>
        <p:spPr/>
        <p:txBody>
          <a:bodyPr/>
          <a:lstStyle/>
          <a:p>
            <a:fld id="{AB0E8C19-1203-4872-8C47-C963B5EFD86D}" type="datetime1">
              <a:rPr lang="fi-FI" smtClean="0"/>
              <a:t>6.10.2023</a:t>
            </a:fld>
            <a:endParaRPr lang="fi-FI"/>
          </a:p>
        </p:txBody>
      </p:sp>
      <p:sp>
        <p:nvSpPr>
          <p:cNvPr id="6" name="Alatunnisteen paikkamerkki 5">
            <a:extLst>
              <a:ext uri="{FF2B5EF4-FFF2-40B4-BE49-F238E27FC236}">
                <a16:creationId xmlns:a16="http://schemas.microsoft.com/office/drawing/2014/main" id="{31F300E9-3ABC-4DFC-B507-6A5514D70F5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DBC89C4-BF92-48E0-8CA8-71526C3C07E6}"/>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42998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95D96BA-098E-411B-A6B8-A4391236B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F762C610-5792-46F9-B22B-1887F16B1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132445B-485D-4A4A-9AA9-76BF4944D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B1C28-BC0F-4F5A-8899-A61229EA9FE1}" type="datetime1">
              <a:rPr lang="fi-FI" smtClean="0"/>
              <a:t>6.10.2023</a:t>
            </a:fld>
            <a:endParaRPr lang="fi-FI"/>
          </a:p>
        </p:txBody>
      </p:sp>
      <p:sp>
        <p:nvSpPr>
          <p:cNvPr id="5" name="Alatunnisteen paikkamerkki 4">
            <a:extLst>
              <a:ext uri="{FF2B5EF4-FFF2-40B4-BE49-F238E27FC236}">
                <a16:creationId xmlns:a16="http://schemas.microsoft.com/office/drawing/2014/main" id="{6DFCF603-EE67-412B-BFF8-8F3A9437D7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D9FEC9C8-A594-43E9-AB8F-27C8913C9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804D1-D1DA-404B-A345-162A4B99A0F1}" type="slidenum">
              <a:rPr lang="fi-FI" smtClean="0"/>
              <a:t>‹#›</a:t>
            </a:fld>
            <a:endParaRPr lang="fi-FI"/>
          </a:p>
        </p:txBody>
      </p:sp>
    </p:spTree>
    <p:extLst>
      <p:ext uri="{BB962C8B-B14F-4D97-AF65-F5344CB8AC3E}">
        <p14:creationId xmlns:p14="http://schemas.microsoft.com/office/powerpoint/2010/main" val="11988523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41" r:id="rId6"/>
    <p:sldLayoutId id="2147483755" r:id="rId7"/>
    <p:sldLayoutId id="2147483716" r:id="rId8"/>
    <p:sldLayoutId id="2147483717" r:id="rId9"/>
    <p:sldLayoutId id="2147483751" r:id="rId10"/>
    <p:sldLayoutId id="2147483752" r:id="rId11"/>
    <p:sldLayoutId id="2147483753" r:id="rId12"/>
    <p:sldLayoutId id="214748383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FEECF1B-24CD-4663-A81C-D18681E159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1EB3DC5C-9508-4984-BF6A-15355A8F65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EBCAFE9-83AD-4069-A1BB-7629C73C23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E8F5E-E736-4F58-B779-6BE086011B52}" type="datetime1">
              <a:rPr lang="fi-FI" smtClean="0"/>
              <a:t>6.10.2023</a:t>
            </a:fld>
            <a:endParaRPr lang="fi-FI"/>
          </a:p>
        </p:txBody>
      </p:sp>
      <p:sp>
        <p:nvSpPr>
          <p:cNvPr id="5" name="Alatunnisteen paikkamerkki 4">
            <a:extLst>
              <a:ext uri="{FF2B5EF4-FFF2-40B4-BE49-F238E27FC236}">
                <a16:creationId xmlns:a16="http://schemas.microsoft.com/office/drawing/2014/main" id="{4E02E98D-816C-4A84-8030-C368D3232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E4AC2E0-A08C-45EF-8A11-560F98A6D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E0309-FE3D-45C8-9A15-89B2C10FD860}" type="slidenum">
              <a:rPr lang="fi-FI" smtClean="0"/>
              <a:t>‹#›</a:t>
            </a:fld>
            <a:endParaRPr lang="fi-FI"/>
          </a:p>
        </p:txBody>
      </p:sp>
    </p:spTree>
    <p:extLst>
      <p:ext uri="{BB962C8B-B14F-4D97-AF65-F5344CB8AC3E}">
        <p14:creationId xmlns:p14="http://schemas.microsoft.com/office/powerpoint/2010/main" val="234096545"/>
      </p:ext>
    </p:extLst>
  </p:cSld>
  <p:clrMap bg1="lt1" tx1="dk1" bg2="lt2" tx2="dk2" accent1="accent1" accent2="accent2" accent3="accent3" accent4="accent4" accent5="accent5" accent6="accent6" hlink="hlink" folHlink="folHlink"/>
  <p:sldLayoutIdLst>
    <p:sldLayoutId id="2147483768" r:id="rId1"/>
    <p:sldLayoutId id="2147483770" r:id="rId2"/>
    <p:sldLayoutId id="2147483771" r:id="rId3"/>
    <p:sldLayoutId id="2147483772" r:id="rId4"/>
    <p:sldLayoutId id="2147483773" r:id="rId5"/>
    <p:sldLayoutId id="214748377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50000"/>
          </a:scheme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384CAFD-B017-4670-BA09-2327181057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9BCF2EEC-C2DC-47D4-816E-90B9C407CE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7BB54C6-25DC-4427-AC8A-A249B80FC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EC36F-4EFC-4B0E-9A41-B7C3DC263A85}" type="datetime1">
              <a:rPr lang="fi-FI" smtClean="0"/>
              <a:t>6.10.2023</a:t>
            </a:fld>
            <a:endParaRPr lang="fi-FI"/>
          </a:p>
        </p:txBody>
      </p:sp>
      <p:sp>
        <p:nvSpPr>
          <p:cNvPr id="5" name="Alatunnisteen paikkamerkki 4">
            <a:extLst>
              <a:ext uri="{FF2B5EF4-FFF2-40B4-BE49-F238E27FC236}">
                <a16:creationId xmlns:a16="http://schemas.microsoft.com/office/drawing/2014/main" id="{36DA8616-D585-4DFA-8103-6A08A2EBA0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C43BF19D-9554-42B0-9576-841D392838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08067-95A7-4DE9-A0BE-FD7614CDD73A}" type="slidenum">
              <a:rPr lang="fi-FI" smtClean="0"/>
              <a:t>‹#›</a:t>
            </a:fld>
            <a:endParaRPr lang="fi-FI"/>
          </a:p>
        </p:txBody>
      </p:sp>
    </p:spTree>
    <p:extLst>
      <p:ext uri="{BB962C8B-B14F-4D97-AF65-F5344CB8AC3E}">
        <p14:creationId xmlns:p14="http://schemas.microsoft.com/office/powerpoint/2010/main" val="465464759"/>
      </p:ext>
    </p:extLst>
  </p:cSld>
  <p:clrMap bg1="lt1" tx1="dk1" bg2="lt2" tx2="dk2" accent1="accent1" accent2="accent2" accent3="accent3" accent4="accent4" accent5="accent5" accent6="accent6" hlink="hlink" folHlink="folHlink"/>
  <p:sldLayoutIdLst>
    <p:sldLayoutId id="2147483776" r:id="rId1"/>
    <p:sldLayoutId id="2147483788" r:id="rId2"/>
    <p:sldLayoutId id="2147483789" r:id="rId3"/>
    <p:sldLayoutId id="2147483790" r:id="rId4"/>
    <p:sldLayoutId id="2147483791" r:id="rId5"/>
    <p:sldLayoutId id="2147483792" r:id="rId6"/>
    <p:sldLayoutId id="2147483793" r:id="rId7"/>
    <p:sldLayoutId id="214748379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alpha val="50000"/>
          </a:scheme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62B5B5D-D6F9-4F0B-9324-5D4DB3B731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FD98A96-47F6-41DF-BA9C-CCA7AF285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D4E139-8374-4F55-AECD-591AE2B020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59F16-31B6-447B-865D-2588CF026E77}" type="datetime1">
              <a:rPr lang="fi-FI" smtClean="0"/>
              <a:t>6.10.2023</a:t>
            </a:fld>
            <a:endParaRPr lang="fi-FI"/>
          </a:p>
        </p:txBody>
      </p:sp>
      <p:sp>
        <p:nvSpPr>
          <p:cNvPr id="5" name="Alatunnisteen paikkamerkki 4">
            <a:extLst>
              <a:ext uri="{FF2B5EF4-FFF2-40B4-BE49-F238E27FC236}">
                <a16:creationId xmlns:a16="http://schemas.microsoft.com/office/drawing/2014/main" id="{7A6F78C1-A459-4221-90EC-AF548E893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D3F6112-0C56-405D-8BDB-26E573E0ED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C55B7-B27F-4F33-B573-7AD37FBCDED2}" type="slidenum">
              <a:rPr lang="fi-FI" smtClean="0"/>
              <a:t>‹#›</a:t>
            </a:fld>
            <a:endParaRPr lang="fi-FI"/>
          </a:p>
        </p:txBody>
      </p:sp>
    </p:spTree>
    <p:extLst>
      <p:ext uri="{BB962C8B-B14F-4D97-AF65-F5344CB8AC3E}">
        <p14:creationId xmlns:p14="http://schemas.microsoft.com/office/powerpoint/2010/main" val="538418627"/>
      </p:ext>
    </p:extLst>
  </p:cSld>
  <p:clrMap bg1="lt1" tx1="dk1" bg2="lt2" tx2="dk2" accent1="accent1" accent2="accent2" accent3="accent3" accent4="accent4" accent5="accent5" accent6="accent6" hlink="hlink" folHlink="folHlink"/>
  <p:sldLayoutIdLst>
    <p:sldLayoutId id="2147483796" r:id="rId1"/>
    <p:sldLayoutId id="2147483808" r:id="rId2"/>
    <p:sldLayoutId id="2147483809" r:id="rId3"/>
    <p:sldLayoutId id="2147483810" r:id="rId4"/>
    <p:sldLayoutId id="2147483811" r:id="rId5"/>
    <p:sldLayoutId id="2147483812" r:id="rId6"/>
    <p:sldLayoutId id="2147483813"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6943762-9B90-46FA-97F5-D19A0F80F0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2DFC3E5-E0B6-46F1-A638-2E178C2F2A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83260F8-DC2D-4B26-832C-8C15B102B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91EBB-C93E-4EC5-9395-677EC1AD4D4A}" type="datetime1">
              <a:rPr lang="fi-FI" smtClean="0"/>
              <a:t>6.10.2023</a:t>
            </a:fld>
            <a:endParaRPr lang="fi-FI"/>
          </a:p>
        </p:txBody>
      </p:sp>
      <p:sp>
        <p:nvSpPr>
          <p:cNvPr id="5" name="Alatunnisteen paikkamerkki 4">
            <a:extLst>
              <a:ext uri="{FF2B5EF4-FFF2-40B4-BE49-F238E27FC236}">
                <a16:creationId xmlns:a16="http://schemas.microsoft.com/office/drawing/2014/main" id="{FC044051-3718-46B3-BAFB-53A195157A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472CBF57-BFAB-4BE3-A1F7-E85659992F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EC5B8-5E2E-4484-BCC3-4F68CC0857D7}" type="slidenum">
              <a:rPr lang="fi-FI" smtClean="0"/>
              <a:t>‹#›</a:t>
            </a:fld>
            <a:endParaRPr lang="fi-FI"/>
          </a:p>
        </p:txBody>
      </p:sp>
    </p:spTree>
    <p:extLst>
      <p:ext uri="{BB962C8B-B14F-4D97-AF65-F5344CB8AC3E}">
        <p14:creationId xmlns:p14="http://schemas.microsoft.com/office/powerpoint/2010/main" val="2323316004"/>
      </p:ext>
    </p:extLst>
  </p:cSld>
  <p:clrMap bg1="lt1" tx1="dk1" bg2="lt2" tx2="dk2" accent1="accent1" accent2="accent2" accent3="accent3" accent4="accent4" accent5="accent5" accent6="accent6" hlink="hlink" folHlink="folHlink"/>
  <p:sldLayoutIdLst>
    <p:sldLayoutId id="2147483815" r:id="rId1"/>
    <p:sldLayoutId id="2147483827" r:id="rId2"/>
    <p:sldLayoutId id="2147483828" r:id="rId3"/>
    <p:sldLayoutId id="2147483829" r:id="rId4"/>
    <p:sldLayoutId id="2147483830" r:id="rId5"/>
    <p:sldLayoutId id="2147483831" r:id="rId6"/>
    <p:sldLayoutId id="214748383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ED8A7B-AAD8-407E-BAF6-16D1669F24CE}"/>
              </a:ext>
            </a:extLst>
          </p:cNvPr>
          <p:cNvSpPr>
            <a:spLocks noGrp="1"/>
          </p:cNvSpPr>
          <p:nvPr>
            <p:ph type="title"/>
          </p:nvPr>
        </p:nvSpPr>
        <p:spPr>
          <a:xfrm>
            <a:off x="1600199" y="743180"/>
            <a:ext cx="9686925" cy="1325563"/>
          </a:xfrm>
        </p:spPr>
        <p:txBody>
          <a:bodyPr/>
          <a:lstStyle/>
          <a:p>
            <a:pPr algn="ctr"/>
            <a:r>
              <a:rPr lang="fi-FI" b="1" dirty="0">
                <a:solidFill>
                  <a:srgbClr val="002060"/>
                </a:solidFill>
              </a:rPr>
              <a:t>HÄMEEN KAUPPAKAMARI</a:t>
            </a:r>
            <a:endParaRPr lang="fi-FI" dirty="0"/>
          </a:p>
        </p:txBody>
      </p:sp>
      <p:sp>
        <p:nvSpPr>
          <p:cNvPr id="3" name="Sisällön paikkamerkki 2">
            <a:extLst>
              <a:ext uri="{FF2B5EF4-FFF2-40B4-BE49-F238E27FC236}">
                <a16:creationId xmlns:a16="http://schemas.microsoft.com/office/drawing/2014/main" id="{0E065E19-0607-4D4D-98D7-4D2B164E7B34}"/>
              </a:ext>
            </a:extLst>
          </p:cNvPr>
          <p:cNvSpPr>
            <a:spLocks noGrp="1"/>
          </p:cNvSpPr>
          <p:nvPr>
            <p:ph idx="1"/>
          </p:nvPr>
        </p:nvSpPr>
        <p:spPr>
          <a:xfrm>
            <a:off x="1404891" y="1763482"/>
            <a:ext cx="9686925" cy="4351338"/>
          </a:xfrm>
        </p:spPr>
        <p:txBody>
          <a:bodyPr>
            <a:normAutofit/>
          </a:bodyPr>
          <a:lstStyle/>
          <a:p>
            <a:pPr marL="0" indent="0" algn="ctr">
              <a:buNone/>
            </a:pPr>
            <a:endParaRPr lang="fi-FI" dirty="0"/>
          </a:p>
          <a:p>
            <a:pPr marL="0" indent="0" algn="ctr">
              <a:buNone/>
            </a:pPr>
            <a:r>
              <a:rPr lang="fi-FI" sz="3100" b="1" dirty="0">
                <a:latin typeface="+mj-lt"/>
              </a:rPr>
              <a:t>Talouskysely</a:t>
            </a:r>
            <a:r>
              <a:rPr lang="fi-FI" sz="3100" b="1" dirty="0">
                <a:solidFill>
                  <a:srgbClr val="FF0000"/>
                </a:solidFill>
                <a:latin typeface="+mj-lt"/>
              </a:rPr>
              <a:t> </a:t>
            </a:r>
          </a:p>
          <a:p>
            <a:pPr marL="0" indent="0" algn="ctr">
              <a:buNone/>
            </a:pPr>
            <a:r>
              <a:rPr lang="fi-FI" sz="3100" b="1" dirty="0">
                <a:latin typeface="+mj-lt"/>
              </a:rPr>
              <a:t>27.-29.9.2023</a:t>
            </a:r>
          </a:p>
          <a:p>
            <a:pPr marL="0" indent="0" algn="ctr">
              <a:lnSpc>
                <a:spcPct val="150000"/>
              </a:lnSpc>
              <a:buNone/>
            </a:pPr>
            <a:br>
              <a:rPr lang="fi-FI" sz="1800" b="1" i="1" dirty="0">
                <a:solidFill>
                  <a:srgbClr val="FF0000"/>
                </a:solidFill>
                <a:effectLst/>
                <a:ea typeface="Cambria" panose="02040503050406030204" pitchFamily="18" charset="0"/>
                <a:cs typeface="Arial" panose="020B0604020202020204" pitchFamily="34" charset="0"/>
              </a:rPr>
            </a:br>
            <a:r>
              <a:rPr lang="fi-FI" sz="1800" b="1" i="1" dirty="0">
                <a:effectLst/>
                <a:ea typeface="Cambria" panose="02040503050406030204" pitchFamily="18" charset="0"/>
                <a:cs typeface="Arial" panose="020B0604020202020204" pitchFamily="34" charset="0"/>
              </a:rPr>
              <a:t>Hämeen kauppakamarin alueelta vastanneita yrityksiä oli 122, </a:t>
            </a:r>
            <a:br>
              <a:rPr lang="fi-FI" sz="1800" b="1" i="1" dirty="0">
                <a:solidFill>
                  <a:srgbClr val="FF0000"/>
                </a:solidFill>
                <a:effectLst/>
                <a:ea typeface="Cambria" panose="02040503050406030204" pitchFamily="18" charset="0"/>
                <a:cs typeface="Arial" panose="020B0604020202020204" pitchFamily="34" charset="0"/>
              </a:rPr>
            </a:br>
            <a:r>
              <a:rPr lang="fi-FI" sz="1800" b="1" dirty="0">
                <a:effectLst/>
                <a:ea typeface="Calibri" panose="020F0502020204030204" pitchFamily="34" charset="0"/>
                <a:cs typeface="Times New Roman" panose="02020603050405020304" pitchFamily="18" charset="0"/>
              </a:rPr>
              <a:t>joista 37 prosenttia on palvelualan yrityksiä ja </a:t>
            </a:r>
            <a:r>
              <a:rPr lang="fi-FI" sz="1800" b="1" dirty="0">
                <a:ea typeface="Calibri" panose="020F0502020204030204" pitchFamily="34" charset="0"/>
                <a:cs typeface="Times New Roman" panose="02020603050405020304" pitchFamily="18" charset="0"/>
              </a:rPr>
              <a:t>lähes kolmannes </a:t>
            </a:r>
            <a:r>
              <a:rPr lang="fi-FI" sz="1800" b="1" dirty="0">
                <a:effectLst/>
                <a:ea typeface="Calibri" panose="020F0502020204030204" pitchFamily="34" charset="0"/>
                <a:cs typeface="Times New Roman" panose="02020603050405020304" pitchFamily="18" charset="0"/>
              </a:rPr>
              <a:t>teollisuusyrityksiä.</a:t>
            </a:r>
            <a:r>
              <a:rPr lang="fi-FI" sz="1800" b="1" dirty="0">
                <a:ea typeface="Cambria" panose="02040503050406030204" pitchFamily="18" charset="0"/>
                <a:cs typeface="Times New Roman" panose="02020603050405020304" pitchFamily="18" charset="0"/>
              </a:rPr>
              <a:t> </a:t>
            </a:r>
            <a:r>
              <a:rPr lang="fi-FI" sz="1800" b="1" i="1" dirty="0">
                <a:effectLst/>
                <a:ea typeface="Cambria" panose="02040503050406030204" pitchFamily="18" charset="0"/>
                <a:cs typeface="Arial" panose="020B0604020202020204" pitchFamily="34" charset="0"/>
              </a:rPr>
              <a:t>Kyselyyn vastanneet kattavat laajasti koko Hämeen kauppakamarin alueen toimialat. Vastanneista yrityksistä 81 prosenttia työllistää alle 50 henkilöä.</a:t>
            </a:r>
            <a:r>
              <a:rPr lang="fi-FI" sz="1800" dirty="0"/>
              <a:t> </a:t>
            </a:r>
            <a:endParaRPr lang="fi-FI" sz="1800" b="1" dirty="0"/>
          </a:p>
        </p:txBody>
      </p:sp>
      <p:sp>
        <p:nvSpPr>
          <p:cNvPr id="4" name="Dian numeron paikkamerkki 3">
            <a:extLst>
              <a:ext uri="{FF2B5EF4-FFF2-40B4-BE49-F238E27FC236}">
                <a16:creationId xmlns:a16="http://schemas.microsoft.com/office/drawing/2014/main" id="{E2B74D50-45CF-42C7-97CF-0FD3B7BD331E}"/>
              </a:ext>
            </a:extLst>
          </p:cNvPr>
          <p:cNvSpPr>
            <a:spLocks noGrp="1"/>
          </p:cNvSpPr>
          <p:nvPr>
            <p:ph type="sldNum" sz="quarter" idx="12"/>
          </p:nvPr>
        </p:nvSpPr>
        <p:spPr/>
        <p:txBody>
          <a:bodyPr/>
          <a:lstStyle/>
          <a:p>
            <a:fld id="{960804D1-D1DA-404B-A345-162A4B99A0F1}" type="slidenum">
              <a:rPr lang="fi-FI" smtClean="0"/>
              <a:t>1</a:t>
            </a:fld>
            <a:endParaRPr lang="fi-FI" dirty="0"/>
          </a:p>
        </p:txBody>
      </p:sp>
    </p:spTree>
    <p:extLst>
      <p:ext uri="{BB962C8B-B14F-4D97-AF65-F5344CB8AC3E}">
        <p14:creationId xmlns:p14="http://schemas.microsoft.com/office/powerpoint/2010/main" val="272382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Miten työntekijöidenne määrä kehittyy seuraavan kuuden (6) kuukauden aikana? </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10</a:t>
            </a:fld>
            <a:endParaRPr lang="fi-FI"/>
          </a:p>
        </p:txBody>
      </p:sp>
      <p:graphicFrame>
        <p:nvGraphicFramePr>
          <p:cNvPr id="7" name="Chart 1">
            <a:extLst>
              <a:ext uri="{FF2B5EF4-FFF2-40B4-BE49-F238E27FC236}">
                <a16:creationId xmlns:a16="http://schemas.microsoft.com/office/drawing/2014/main" id="{00000000-0008-0000-0800-000002000000}"/>
              </a:ext>
            </a:extLst>
          </p:cNvPr>
          <p:cNvGraphicFramePr>
            <a:graphicFrameLocks noGrp="1"/>
          </p:cNvGraphicFramePr>
          <p:nvPr>
            <p:ph idx="1"/>
            <p:extLst>
              <p:ext uri="{D42A27DB-BD31-4B8C-83A1-F6EECF244321}">
                <p14:modId xmlns:p14="http://schemas.microsoft.com/office/powerpoint/2010/main" val="1758493796"/>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6547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Toimipaikkanne henkilöstömäärä on kuluvana vuonna verrattuna edelliseen vuoteen?</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11</a:t>
            </a:fld>
            <a:endParaRPr lang="fi-FI"/>
          </a:p>
        </p:txBody>
      </p:sp>
      <p:graphicFrame>
        <p:nvGraphicFramePr>
          <p:cNvPr id="6" name="Chart 1">
            <a:extLst>
              <a:ext uri="{FF2B5EF4-FFF2-40B4-BE49-F238E27FC236}">
                <a16:creationId xmlns:a16="http://schemas.microsoft.com/office/drawing/2014/main" id="{00000000-0008-0000-0700-000002000000}"/>
              </a:ext>
            </a:extLst>
          </p:cNvPr>
          <p:cNvGraphicFramePr>
            <a:graphicFrameLocks noGrp="1"/>
          </p:cNvGraphicFramePr>
          <p:nvPr>
            <p:ph idx="1"/>
            <p:extLst>
              <p:ext uri="{D42A27DB-BD31-4B8C-83A1-F6EECF244321}">
                <p14:modId xmlns:p14="http://schemas.microsoft.com/office/powerpoint/2010/main" val="178811815"/>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4607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Yrityksemme toimintaa rajoittaa tällä hetkellä </a:t>
            </a:r>
            <a:br>
              <a:rPr lang="fi-FI" sz="2800" b="1" dirty="0"/>
            </a:br>
            <a:r>
              <a:rPr lang="fi-FI" sz="2800" b="1" dirty="0"/>
              <a:t>(voit valita useamman vaihtoehdon)</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12</a:t>
            </a:fld>
            <a:endParaRPr lang="fi-FI"/>
          </a:p>
        </p:txBody>
      </p:sp>
      <p:graphicFrame>
        <p:nvGraphicFramePr>
          <p:cNvPr id="6" name="Chart 1">
            <a:extLst>
              <a:ext uri="{FF2B5EF4-FFF2-40B4-BE49-F238E27FC236}">
                <a16:creationId xmlns:a16="http://schemas.microsoft.com/office/drawing/2014/main" id="{A535CBD0-841F-4674-A36D-9FF779488D05}"/>
              </a:ext>
            </a:extLst>
          </p:cNvPr>
          <p:cNvGraphicFramePr>
            <a:graphicFrameLocks noGrp="1"/>
          </p:cNvGraphicFramePr>
          <p:nvPr>
            <p:ph idx="1"/>
            <p:extLst>
              <p:ext uri="{D42A27DB-BD31-4B8C-83A1-F6EECF244321}">
                <p14:modId xmlns:p14="http://schemas.microsoft.com/office/powerpoint/2010/main" val="1805895719"/>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3121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Oletteko käyttäneet tai suunnitteletteko käyttävänne tekoälyä jollakin seuraavista liiketoiminnan osa-alueista?</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13</a:t>
            </a:fld>
            <a:endParaRPr lang="fi-FI"/>
          </a:p>
        </p:txBody>
      </p:sp>
      <p:graphicFrame>
        <p:nvGraphicFramePr>
          <p:cNvPr id="10" name="Chart 1">
            <a:extLst>
              <a:ext uri="{FF2B5EF4-FFF2-40B4-BE49-F238E27FC236}">
                <a16:creationId xmlns:a16="http://schemas.microsoft.com/office/drawing/2014/main" id="{06610285-BB3A-4D36-9087-60ADB6C84B8C}"/>
              </a:ext>
            </a:extLst>
          </p:cNvPr>
          <p:cNvGraphicFramePr>
            <a:graphicFrameLocks noGrp="1"/>
          </p:cNvGraphicFramePr>
          <p:nvPr>
            <p:ph idx="1"/>
            <p:extLst>
              <p:ext uri="{D42A27DB-BD31-4B8C-83A1-F6EECF244321}">
                <p14:modId xmlns:p14="http://schemas.microsoft.com/office/powerpoint/2010/main" val="2136507741"/>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3926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Toimipaikkanne vienti on kuluvana vuonna verrattuna edelliseen vuoteen?</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14</a:t>
            </a:fld>
            <a:endParaRPr lang="fi-FI"/>
          </a:p>
        </p:txBody>
      </p:sp>
      <p:graphicFrame>
        <p:nvGraphicFramePr>
          <p:cNvPr id="6" name="Chart 1">
            <a:extLst>
              <a:ext uri="{FF2B5EF4-FFF2-40B4-BE49-F238E27FC236}">
                <a16:creationId xmlns:a16="http://schemas.microsoft.com/office/drawing/2014/main" id="{00000000-0008-0000-0900-000002000000}"/>
              </a:ext>
            </a:extLst>
          </p:cNvPr>
          <p:cNvGraphicFramePr>
            <a:graphicFrameLocks noGrp="1"/>
          </p:cNvGraphicFramePr>
          <p:nvPr>
            <p:ph idx="1"/>
            <p:extLst>
              <p:ext uri="{D42A27DB-BD31-4B8C-83A1-F6EECF244321}">
                <p14:modId xmlns:p14="http://schemas.microsoft.com/office/powerpoint/2010/main" val="461862063"/>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4801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A9DBF0-2A4F-4F2B-A1DE-5CB790B56FF3}"/>
              </a:ext>
            </a:extLst>
          </p:cNvPr>
          <p:cNvSpPr>
            <a:spLocks noGrp="1"/>
          </p:cNvSpPr>
          <p:nvPr>
            <p:ph type="title"/>
          </p:nvPr>
        </p:nvSpPr>
        <p:spPr>
          <a:xfrm>
            <a:off x="991649" y="2917102"/>
            <a:ext cx="10515600" cy="2214754"/>
          </a:xfrm>
        </p:spPr>
        <p:txBody>
          <a:bodyPr>
            <a:normAutofit/>
          </a:bodyPr>
          <a:lstStyle/>
          <a:p>
            <a:pPr algn="ctr"/>
            <a:r>
              <a:rPr lang="fi-FI" sz="4000" b="1" dirty="0"/>
              <a:t>Taustatiedot</a:t>
            </a:r>
          </a:p>
        </p:txBody>
      </p:sp>
      <p:sp>
        <p:nvSpPr>
          <p:cNvPr id="4" name="Dian numeron paikkamerkki 3">
            <a:extLst>
              <a:ext uri="{FF2B5EF4-FFF2-40B4-BE49-F238E27FC236}">
                <a16:creationId xmlns:a16="http://schemas.microsoft.com/office/drawing/2014/main" id="{C6455DD1-D965-404B-9779-102DC477FF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srgbClr val="002663">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783665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6C35C0A-AAAE-4DC1-844A-B4ED25133F9F}"/>
              </a:ext>
            </a:extLst>
          </p:cNvPr>
          <p:cNvSpPr>
            <a:spLocks noGrp="1"/>
          </p:cNvSpPr>
          <p:nvPr>
            <p:ph type="title"/>
          </p:nvPr>
        </p:nvSpPr>
        <p:spPr>
          <a:xfrm>
            <a:off x="1600200" y="365125"/>
            <a:ext cx="9686925" cy="1325563"/>
          </a:xfrm>
        </p:spPr>
        <p:txBody>
          <a:bodyPr anchor="ctr">
            <a:normAutofit/>
          </a:bodyPr>
          <a:lstStyle/>
          <a:p>
            <a:r>
              <a:rPr lang="fi-FI" sz="3600" b="1" dirty="0"/>
              <a:t>Yrityksenne toimiala</a:t>
            </a:r>
          </a:p>
        </p:txBody>
      </p:sp>
      <p:sp>
        <p:nvSpPr>
          <p:cNvPr id="2" name="Dian numeron paikkamerkki 1">
            <a:extLst>
              <a:ext uri="{FF2B5EF4-FFF2-40B4-BE49-F238E27FC236}">
                <a16:creationId xmlns:a16="http://schemas.microsoft.com/office/drawing/2014/main" id="{CEBE9E0D-0574-4F6F-AF10-3593DD78DC00}"/>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60804D1-D1DA-404B-A345-162A4B99A0F1}" type="slidenum">
              <a:rPr lang="fi-FI" smtClean="0"/>
              <a:pPr>
                <a:spcAft>
                  <a:spcPts val="600"/>
                </a:spcAft>
              </a:pPr>
              <a:t>16</a:t>
            </a:fld>
            <a:endParaRPr lang="fi-FI"/>
          </a:p>
        </p:txBody>
      </p:sp>
      <p:graphicFrame>
        <p:nvGraphicFramePr>
          <p:cNvPr id="7" name="Chart 1">
            <a:extLst>
              <a:ext uri="{FF2B5EF4-FFF2-40B4-BE49-F238E27FC236}">
                <a16:creationId xmlns:a16="http://schemas.microsoft.com/office/drawing/2014/main" id="{00000000-0008-0000-0400-000002000000}"/>
              </a:ext>
            </a:extLst>
          </p:cNvPr>
          <p:cNvGraphicFramePr>
            <a:graphicFrameLocks noGrp="1"/>
          </p:cNvGraphicFramePr>
          <p:nvPr>
            <p:ph idx="1"/>
            <p:extLst>
              <p:ext uri="{D42A27DB-BD31-4B8C-83A1-F6EECF244321}">
                <p14:modId xmlns:p14="http://schemas.microsoft.com/office/powerpoint/2010/main" val="241533894"/>
              </p:ext>
            </p:extLst>
          </p:nvPr>
        </p:nvGraphicFramePr>
        <p:xfrm>
          <a:off x="1600199" y="1690688"/>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7999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C58375-3822-48EA-9A64-A65124F138B1}"/>
              </a:ext>
            </a:extLst>
          </p:cNvPr>
          <p:cNvSpPr>
            <a:spLocks noGrp="1"/>
          </p:cNvSpPr>
          <p:nvPr>
            <p:ph type="title"/>
          </p:nvPr>
        </p:nvSpPr>
        <p:spPr/>
        <p:txBody>
          <a:bodyPr>
            <a:normAutofit/>
          </a:bodyPr>
          <a:lstStyle/>
          <a:p>
            <a:r>
              <a:rPr lang="fi-FI" sz="3600" b="1" dirty="0"/>
              <a:t>Yrityksen henkilöstömäärä</a:t>
            </a:r>
          </a:p>
        </p:txBody>
      </p:sp>
      <p:sp>
        <p:nvSpPr>
          <p:cNvPr id="4" name="Dian numeron paikkamerkki 3">
            <a:extLst>
              <a:ext uri="{FF2B5EF4-FFF2-40B4-BE49-F238E27FC236}">
                <a16:creationId xmlns:a16="http://schemas.microsoft.com/office/drawing/2014/main" id="{B8660B35-9168-417B-BFA2-19F0C3266F65}"/>
              </a:ext>
            </a:extLst>
          </p:cNvPr>
          <p:cNvSpPr>
            <a:spLocks noGrp="1"/>
          </p:cNvSpPr>
          <p:nvPr>
            <p:ph type="sldNum" sz="quarter" idx="12"/>
          </p:nvPr>
        </p:nvSpPr>
        <p:spPr/>
        <p:txBody>
          <a:bodyPr/>
          <a:lstStyle/>
          <a:p>
            <a:fld id="{960804D1-D1DA-404B-A345-162A4B99A0F1}" type="slidenum">
              <a:rPr lang="fi-FI" smtClean="0"/>
              <a:t>17</a:t>
            </a:fld>
            <a:endParaRPr lang="fi-FI"/>
          </a:p>
        </p:txBody>
      </p:sp>
      <p:graphicFrame>
        <p:nvGraphicFramePr>
          <p:cNvPr id="7" name="Chart 1">
            <a:extLst>
              <a:ext uri="{FF2B5EF4-FFF2-40B4-BE49-F238E27FC236}">
                <a16:creationId xmlns:a16="http://schemas.microsoft.com/office/drawing/2014/main" id="{00000000-0008-0000-0300-000002000000}"/>
              </a:ext>
            </a:extLst>
          </p:cNvPr>
          <p:cNvGraphicFramePr>
            <a:graphicFrameLocks noGrp="1"/>
          </p:cNvGraphicFramePr>
          <p:nvPr>
            <p:ph idx="1"/>
            <p:extLst>
              <p:ext uri="{D42A27DB-BD31-4B8C-83A1-F6EECF244321}">
                <p14:modId xmlns:p14="http://schemas.microsoft.com/office/powerpoint/2010/main" val="1657288291"/>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8748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5C68D37-2E22-499F-8941-03602D70C01A}"/>
              </a:ext>
            </a:extLst>
          </p:cNvPr>
          <p:cNvSpPr>
            <a:spLocks noGrp="1"/>
          </p:cNvSpPr>
          <p:nvPr>
            <p:ph type="sldNum" sz="quarter" idx="12"/>
          </p:nvPr>
        </p:nvSpPr>
        <p:spPr/>
        <p:txBody>
          <a:bodyPr/>
          <a:lstStyle/>
          <a:p>
            <a:fld id="{960804D1-D1DA-404B-A345-162A4B99A0F1}" type="slidenum">
              <a:rPr lang="fi-FI" smtClean="0"/>
              <a:t>18</a:t>
            </a:fld>
            <a:endParaRPr lang="fi-FI"/>
          </a:p>
        </p:txBody>
      </p:sp>
      <p:sp>
        <p:nvSpPr>
          <p:cNvPr id="3" name="Otsikko 2">
            <a:extLst>
              <a:ext uri="{FF2B5EF4-FFF2-40B4-BE49-F238E27FC236}">
                <a16:creationId xmlns:a16="http://schemas.microsoft.com/office/drawing/2014/main" id="{72E62B7B-DFAC-4680-A6CA-F7F2ED3A91CB}"/>
              </a:ext>
            </a:extLst>
          </p:cNvPr>
          <p:cNvSpPr>
            <a:spLocks noGrp="1"/>
          </p:cNvSpPr>
          <p:nvPr>
            <p:ph type="title"/>
          </p:nvPr>
        </p:nvSpPr>
        <p:spPr>
          <a:xfrm>
            <a:off x="4607444" y="3089363"/>
            <a:ext cx="6029454" cy="3632111"/>
          </a:xfrm>
        </p:spPr>
        <p:txBody>
          <a:bodyPr>
            <a:normAutofit fontScale="90000"/>
          </a:bodyPr>
          <a:lstStyle/>
          <a:p>
            <a:pPr>
              <a:lnSpc>
                <a:spcPct val="150000"/>
              </a:lnSpc>
            </a:pPr>
            <a:r>
              <a:rPr lang="fi-FI" sz="1800" b="0" i="1" dirty="0">
                <a:effectLst/>
                <a:latin typeface="+mn-lt"/>
                <a:ea typeface="Cambria" panose="02040503050406030204" pitchFamily="18" charset="0"/>
                <a:cs typeface="Arial" panose="020B0604020202020204" pitchFamily="34" charset="0"/>
              </a:rPr>
              <a:t>Hämeen kauppakamarin tehtävänä on edistää yritysten toimintaedellytyksiä ja vaikuttaa yhteiskunnalliseen päätöksentekoon yritysten kilpailukyvyn turvaamiseksi. Lisäksi Hämeen kauppakamari edistää alueensa yritysten verkostoitumista ja yhteistyötä sekä tarjoaa jäsenilleen tietoa, palveluja ja kontakteja. Hämeen kauppakamarin toiminta-alueeseen kuuluvat Päijät-Hämeen maakunta, Kuhmoinen sekä Kanta-Hämeen maakunnasta Hämeenlinnan ja Forssan seutukunnat.</a:t>
            </a:r>
            <a:br>
              <a:rPr lang="fi-FI" sz="1800" b="0" dirty="0">
                <a:effectLst/>
                <a:latin typeface="+mn-lt"/>
                <a:ea typeface="Cambria" panose="02040503050406030204" pitchFamily="18" charset="0"/>
                <a:cs typeface="Times New Roman" panose="02020603050405020304" pitchFamily="18" charset="0"/>
              </a:rPr>
            </a:br>
            <a:endParaRPr lang="fi-FI" b="0" dirty="0">
              <a:latin typeface="+mn-lt"/>
            </a:endParaRPr>
          </a:p>
        </p:txBody>
      </p:sp>
    </p:spTree>
    <p:extLst>
      <p:ext uri="{BB962C8B-B14F-4D97-AF65-F5344CB8AC3E}">
        <p14:creationId xmlns:p14="http://schemas.microsoft.com/office/powerpoint/2010/main" val="2931149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Miten arvioitte yrityksenne TKI-investointien kehittyvän ensi vuonna?</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2</a:t>
            </a:fld>
            <a:endParaRPr lang="fi-FI"/>
          </a:p>
        </p:txBody>
      </p:sp>
      <p:graphicFrame>
        <p:nvGraphicFramePr>
          <p:cNvPr id="7" name="Chart 1">
            <a:extLst>
              <a:ext uri="{FF2B5EF4-FFF2-40B4-BE49-F238E27FC236}">
                <a16:creationId xmlns:a16="http://schemas.microsoft.com/office/drawing/2014/main" id="{00000000-0008-0000-1100-000002000000}"/>
              </a:ext>
            </a:extLst>
          </p:cNvPr>
          <p:cNvGraphicFramePr>
            <a:graphicFrameLocks noGrp="1"/>
          </p:cNvGraphicFramePr>
          <p:nvPr>
            <p:ph idx="1"/>
            <p:extLst>
              <p:ext uri="{D42A27DB-BD31-4B8C-83A1-F6EECF244321}">
                <p14:modId xmlns:p14="http://schemas.microsoft.com/office/powerpoint/2010/main" val="4218274422"/>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9267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Toimipaikkanne investoinnit ovat seuraavan 12 kuukauden aikana verrattuna edelliseen 12 kuukauteen?</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3</a:t>
            </a:fld>
            <a:endParaRPr lang="fi-FI"/>
          </a:p>
        </p:txBody>
      </p:sp>
      <p:graphicFrame>
        <p:nvGraphicFramePr>
          <p:cNvPr id="7" name="Chart 1">
            <a:extLst>
              <a:ext uri="{FF2B5EF4-FFF2-40B4-BE49-F238E27FC236}">
                <a16:creationId xmlns:a16="http://schemas.microsoft.com/office/drawing/2014/main" id="{00000000-0008-0000-0C00-000002000000}"/>
              </a:ext>
            </a:extLst>
          </p:cNvPr>
          <p:cNvGraphicFramePr>
            <a:graphicFrameLocks noGrp="1"/>
          </p:cNvGraphicFramePr>
          <p:nvPr>
            <p:ph idx="1"/>
            <p:extLst>
              <p:ext uri="{D42A27DB-BD31-4B8C-83A1-F6EECF244321}">
                <p14:modId xmlns:p14="http://schemas.microsoft.com/office/powerpoint/2010/main" val="772615907"/>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410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Kuinka toimipaikkanne liikevaihto on kehittynyt kuluvan vuoden aikana verrattuna edelliseen vuoteen?</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4</a:t>
            </a:fld>
            <a:endParaRPr lang="fi-FI"/>
          </a:p>
        </p:txBody>
      </p:sp>
      <p:graphicFrame>
        <p:nvGraphicFramePr>
          <p:cNvPr id="6" name="Chart 1">
            <a:extLst>
              <a:ext uri="{FF2B5EF4-FFF2-40B4-BE49-F238E27FC236}">
                <a16:creationId xmlns:a16="http://schemas.microsoft.com/office/drawing/2014/main" id="{00000000-0008-0000-0500-000002000000}"/>
              </a:ext>
            </a:extLst>
          </p:cNvPr>
          <p:cNvGraphicFramePr>
            <a:graphicFrameLocks noGrp="1"/>
          </p:cNvGraphicFramePr>
          <p:nvPr>
            <p:ph idx="1"/>
            <p:extLst>
              <p:ext uri="{D42A27DB-BD31-4B8C-83A1-F6EECF244321}">
                <p14:modId xmlns:p14="http://schemas.microsoft.com/office/powerpoint/2010/main" val="1516267642"/>
              </p:ext>
            </p:extLst>
          </p:nvPr>
        </p:nvGraphicFramePr>
        <p:xfrm>
          <a:off x="1600200" y="1912937"/>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004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Toimipaikkanne tilauskanta nyt verrattuna vuoden takaiseen?</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5</a:t>
            </a:fld>
            <a:endParaRPr lang="fi-FI"/>
          </a:p>
        </p:txBody>
      </p:sp>
      <p:graphicFrame>
        <p:nvGraphicFramePr>
          <p:cNvPr id="7" name="Chart 1">
            <a:extLst>
              <a:ext uri="{FF2B5EF4-FFF2-40B4-BE49-F238E27FC236}">
                <a16:creationId xmlns:a16="http://schemas.microsoft.com/office/drawing/2014/main" id="{00000000-0008-0000-0A00-000002000000}"/>
              </a:ext>
            </a:extLst>
          </p:cNvPr>
          <p:cNvGraphicFramePr>
            <a:graphicFrameLocks noGrp="1"/>
          </p:cNvGraphicFramePr>
          <p:nvPr>
            <p:ph idx="1"/>
            <p:extLst>
              <p:ext uri="{D42A27DB-BD31-4B8C-83A1-F6EECF244321}">
                <p14:modId xmlns:p14="http://schemas.microsoft.com/office/powerpoint/2010/main" val="577750722"/>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4205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Miten tilauskantanne kehittyy seuraavien kuuden kuukauden aikana?</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6</a:t>
            </a:fld>
            <a:endParaRPr lang="fi-FI"/>
          </a:p>
        </p:txBody>
      </p:sp>
      <p:graphicFrame>
        <p:nvGraphicFramePr>
          <p:cNvPr id="6" name="Chart 1">
            <a:extLst>
              <a:ext uri="{FF2B5EF4-FFF2-40B4-BE49-F238E27FC236}">
                <a16:creationId xmlns:a16="http://schemas.microsoft.com/office/drawing/2014/main" id="{00000000-0008-0000-0B00-000002000000}"/>
              </a:ext>
            </a:extLst>
          </p:cNvPr>
          <p:cNvGraphicFramePr>
            <a:graphicFrameLocks noGrp="1"/>
          </p:cNvGraphicFramePr>
          <p:nvPr>
            <p:ph idx="1"/>
            <p:extLst>
              <p:ext uri="{D42A27DB-BD31-4B8C-83A1-F6EECF244321}">
                <p14:modId xmlns:p14="http://schemas.microsoft.com/office/powerpoint/2010/main" val="279544831"/>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1392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Toimipaikkanne liikevaihto seuraavien kuuden kuukauden aikana?</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7</a:t>
            </a:fld>
            <a:endParaRPr lang="fi-FI"/>
          </a:p>
        </p:txBody>
      </p:sp>
      <p:graphicFrame>
        <p:nvGraphicFramePr>
          <p:cNvPr id="7" name="Chart 1">
            <a:extLst>
              <a:ext uri="{FF2B5EF4-FFF2-40B4-BE49-F238E27FC236}">
                <a16:creationId xmlns:a16="http://schemas.microsoft.com/office/drawing/2014/main" id="{00000000-0008-0000-0600-000002000000}"/>
              </a:ext>
            </a:extLst>
          </p:cNvPr>
          <p:cNvGraphicFramePr>
            <a:graphicFrameLocks noGrp="1"/>
          </p:cNvGraphicFramePr>
          <p:nvPr>
            <p:ph idx="1"/>
            <p:extLst>
              <p:ext uri="{D42A27DB-BD31-4B8C-83A1-F6EECF244321}">
                <p14:modId xmlns:p14="http://schemas.microsoft.com/office/powerpoint/2010/main" val="1455629322"/>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552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Mikä on yleinen tunnelma toimialallanne?</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8</a:t>
            </a:fld>
            <a:endParaRPr lang="fi-FI"/>
          </a:p>
        </p:txBody>
      </p:sp>
      <p:graphicFrame>
        <p:nvGraphicFramePr>
          <p:cNvPr id="6" name="Chart 1">
            <a:extLst>
              <a:ext uri="{FF2B5EF4-FFF2-40B4-BE49-F238E27FC236}">
                <a16:creationId xmlns:a16="http://schemas.microsoft.com/office/drawing/2014/main" id="{00000000-0008-0000-0D00-000002000000}"/>
              </a:ext>
            </a:extLst>
          </p:cNvPr>
          <p:cNvGraphicFramePr>
            <a:graphicFrameLocks noGrp="1"/>
          </p:cNvGraphicFramePr>
          <p:nvPr>
            <p:ph idx="1"/>
            <p:extLst>
              <p:ext uri="{D42A27DB-BD31-4B8C-83A1-F6EECF244321}">
                <p14:modId xmlns:p14="http://schemas.microsoft.com/office/powerpoint/2010/main" val="2256643446"/>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3054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Miten arvelette toimipaikkanne kannattavuuden kehittyvän seuraavan kuuden (6) kuukauden aikana?</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9</a:t>
            </a:fld>
            <a:endParaRPr lang="fi-FI"/>
          </a:p>
        </p:txBody>
      </p:sp>
      <p:graphicFrame>
        <p:nvGraphicFramePr>
          <p:cNvPr id="7" name="Chart 1">
            <a:extLst>
              <a:ext uri="{FF2B5EF4-FFF2-40B4-BE49-F238E27FC236}">
                <a16:creationId xmlns:a16="http://schemas.microsoft.com/office/drawing/2014/main" id="{00000000-0008-0000-0F00-000002000000}"/>
              </a:ext>
            </a:extLst>
          </p:cNvPr>
          <p:cNvGraphicFramePr>
            <a:graphicFrameLocks noGrp="1"/>
          </p:cNvGraphicFramePr>
          <p:nvPr>
            <p:ph idx="1"/>
            <p:extLst>
              <p:ext uri="{D42A27DB-BD31-4B8C-83A1-F6EECF244321}">
                <p14:modId xmlns:p14="http://schemas.microsoft.com/office/powerpoint/2010/main" val="2141351682"/>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3807627"/>
      </p:ext>
    </p:extLst>
  </p:cSld>
  <p:clrMapOvr>
    <a:masterClrMapping/>
  </p:clrMapOvr>
</p:sld>
</file>

<file path=ppt/theme/theme1.xml><?xml version="1.0" encoding="utf-8"?>
<a:theme xmlns:a="http://schemas.openxmlformats.org/drawingml/2006/main" name="Keskuskauppakamarin pohja">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E40488AD-CEA8-4954-8A47-F69A6E8205EB}"/>
    </a:ext>
  </a:extLst>
</a:theme>
</file>

<file path=ppt/theme/theme2.xml><?xml version="1.0" encoding="utf-8"?>
<a:theme xmlns:a="http://schemas.openxmlformats.org/drawingml/2006/main" name="Beige">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21D8D071-10BB-46CF-B293-27CB3D646576}"/>
    </a:ext>
  </a:extLst>
</a:theme>
</file>

<file path=ppt/theme/theme3.xml><?xml version="1.0" encoding="utf-8"?>
<a:theme xmlns:a="http://schemas.openxmlformats.org/drawingml/2006/main" name="Sininen">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8297671E-D270-42DE-94A1-E438C3E3B503}"/>
    </a:ext>
  </a:extLst>
</a:theme>
</file>

<file path=ppt/theme/theme4.xml><?xml version="1.0" encoding="utf-8"?>
<a:theme xmlns:a="http://schemas.openxmlformats.org/drawingml/2006/main" name="Pinkki">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BF64538C-4AB0-4700-B8C9-8AE869706E0B}"/>
    </a:ext>
  </a:extLst>
</a:theme>
</file>

<file path=ppt/theme/theme5.xml><?xml version="1.0" encoding="utf-8"?>
<a:theme xmlns:a="http://schemas.openxmlformats.org/drawingml/2006/main" name="Lime">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B8CFB994-0B71-4933-A94B-B795C9DBAEBE}"/>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0F204561FD0AD4C816FC61D77954BE2" ma:contentTypeVersion="18" ma:contentTypeDescription="Luo uusi asiakirja." ma:contentTypeScope="" ma:versionID="918a669d7f30faefb58659a04c51a693">
  <xsd:schema xmlns:xsd="http://www.w3.org/2001/XMLSchema" xmlns:xs="http://www.w3.org/2001/XMLSchema" xmlns:p="http://schemas.microsoft.com/office/2006/metadata/properties" xmlns:ns2="944b7541-8c04-40ea-999a-e2e75062a751" xmlns:ns3="9568f90f-7a76-499f-b24e-64c53539126a" targetNamespace="http://schemas.microsoft.com/office/2006/metadata/properties" ma:root="true" ma:fieldsID="d93ce373aeb4c38b8f87f34944ee7958" ns2:_="" ns3:_="">
    <xsd:import namespace="944b7541-8c04-40ea-999a-e2e75062a751"/>
    <xsd:import namespace="9568f90f-7a76-499f-b24e-64c5353912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4b7541-8c04-40ea-999a-e2e75062a7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3f25e0bd-434f-4748-8a06-ef2431e9f30f"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68f90f-7a76-499f-b24e-64c53539126a"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5db9dfad-390b-42f4-b8b0-6600f7228ce9}" ma:internalName="TaxCatchAll" ma:showField="CatchAllData" ma:web="9568f90f-7a76-499f-b24e-64c5353912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568f90f-7a76-499f-b24e-64c53539126a" xsi:nil="true"/>
    <lcf76f155ced4ddcb4097134ff3c332f xmlns="944b7541-8c04-40ea-999a-e2e75062a75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CF05D2-B7CB-4CF4-B2B4-9905431B0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4b7541-8c04-40ea-999a-e2e75062a751"/>
    <ds:schemaRef ds:uri="9568f90f-7a76-499f-b24e-64c5353912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C92BBC-6A43-4373-A5C7-2FC7C42CD72C}">
  <ds:schemaRefs>
    <ds:schemaRef ds:uri="http://schemas.microsoft.com/office/2006/metadata/properties"/>
    <ds:schemaRef ds:uri="http://purl.org/dc/dcmitype/"/>
    <ds:schemaRef ds:uri="http://purl.org/dc/elements/1.1/"/>
    <ds:schemaRef ds:uri="http://schemas.microsoft.com/office/infopath/2007/PartnerControls"/>
    <ds:schemaRef ds:uri="9568f90f-7a76-499f-b24e-64c53539126a"/>
    <ds:schemaRef ds:uri="http://schemas.openxmlformats.org/package/2006/metadata/core-properties"/>
    <ds:schemaRef ds:uri="http://www.w3.org/XML/1998/namespace"/>
    <ds:schemaRef ds:uri="http://schemas.microsoft.com/office/2006/documentManagement/types"/>
    <ds:schemaRef ds:uri="944b7541-8c04-40ea-999a-e2e75062a751"/>
    <ds:schemaRef ds:uri="http://purl.org/dc/terms/"/>
  </ds:schemaRefs>
</ds:datastoreItem>
</file>

<file path=customXml/itemProps3.xml><?xml version="1.0" encoding="utf-8"?>
<ds:datastoreItem xmlns:ds="http://schemas.openxmlformats.org/officeDocument/2006/customXml" ds:itemID="{1270A31F-BD4E-47FD-A732-2C33AACBB1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Kkauppakamarin PowerPoint pohja_2020</Template>
  <TotalTime>1809</TotalTime>
  <Words>257</Words>
  <Application>Microsoft Office PowerPoint</Application>
  <PresentationFormat>Laajakuva</PresentationFormat>
  <Paragraphs>52</Paragraphs>
  <Slides>18</Slides>
  <Notes>0</Notes>
  <HiddenSlides>0</HiddenSlides>
  <MMClips>0</MMClips>
  <ScaleCrop>false</ScaleCrop>
  <HeadingPairs>
    <vt:vector size="6" baseType="variant">
      <vt:variant>
        <vt:lpstr>Käytetyt fontit</vt:lpstr>
      </vt:variant>
      <vt:variant>
        <vt:i4>3</vt:i4>
      </vt:variant>
      <vt:variant>
        <vt:lpstr>Teema</vt:lpstr>
      </vt:variant>
      <vt:variant>
        <vt:i4>5</vt:i4>
      </vt:variant>
      <vt:variant>
        <vt:lpstr>Dian otsikot</vt:lpstr>
      </vt:variant>
      <vt:variant>
        <vt:i4>18</vt:i4>
      </vt:variant>
    </vt:vector>
  </HeadingPairs>
  <TitlesOfParts>
    <vt:vector size="26" baseType="lpstr">
      <vt:lpstr>Arial</vt:lpstr>
      <vt:lpstr>Calibri</vt:lpstr>
      <vt:lpstr>Century Gothic</vt:lpstr>
      <vt:lpstr>Keskuskauppakamarin pohja</vt:lpstr>
      <vt:lpstr>Beige</vt:lpstr>
      <vt:lpstr>Sininen</vt:lpstr>
      <vt:lpstr>Pinkki</vt:lpstr>
      <vt:lpstr>Lime</vt:lpstr>
      <vt:lpstr>HÄMEEN KAUPPAKAMARI</vt:lpstr>
      <vt:lpstr>Miten arvioitte yrityksenne TKI-investointien kehittyvän ensi vuonna?</vt:lpstr>
      <vt:lpstr>Toimipaikkanne investoinnit ovat seuraavan 12 kuukauden aikana verrattuna edelliseen 12 kuukauteen?</vt:lpstr>
      <vt:lpstr>Kuinka toimipaikkanne liikevaihto on kehittynyt kuluvan vuoden aikana verrattuna edelliseen vuoteen?</vt:lpstr>
      <vt:lpstr>Toimipaikkanne tilauskanta nyt verrattuna vuoden takaiseen?</vt:lpstr>
      <vt:lpstr>Miten tilauskantanne kehittyy seuraavien kuuden kuukauden aikana?</vt:lpstr>
      <vt:lpstr>Toimipaikkanne liikevaihto seuraavien kuuden kuukauden aikana?</vt:lpstr>
      <vt:lpstr>Mikä on yleinen tunnelma toimialallanne?</vt:lpstr>
      <vt:lpstr>Miten arvelette toimipaikkanne kannattavuuden kehittyvän seuraavan kuuden (6) kuukauden aikana?</vt:lpstr>
      <vt:lpstr>Miten työntekijöidenne määrä kehittyy seuraavan kuuden (6) kuukauden aikana? </vt:lpstr>
      <vt:lpstr>Toimipaikkanne henkilöstömäärä on kuluvana vuonna verrattuna edelliseen vuoteen?</vt:lpstr>
      <vt:lpstr>Yrityksemme toimintaa rajoittaa tällä hetkellä  (voit valita useamman vaihtoehdon)</vt:lpstr>
      <vt:lpstr>Oletteko käyttäneet tai suunnitteletteko käyttävänne tekoälyä jollakin seuraavista liiketoiminnan osa-alueista?</vt:lpstr>
      <vt:lpstr>Toimipaikkanne vienti on kuluvana vuonna verrattuna edelliseen vuoteen?</vt:lpstr>
      <vt:lpstr>Taustatiedot</vt:lpstr>
      <vt:lpstr>Yrityksenne toimiala</vt:lpstr>
      <vt:lpstr>Yrityksen henkilöstömäärä</vt:lpstr>
      <vt:lpstr>Hämeen kauppakamarin tehtävänä on edistää yritysten toimintaedellytyksiä ja vaikuttaa yhteiskunnalliseen päätöksentekoon yritysten kilpailukyvyn turvaamiseksi. Lisäksi Hämeen kauppakamari edistää alueensa yritysten verkostoitumista ja yhteistyötä sekä tarjoaa jäsenilleen tietoa, palveluja ja kontakteja. Hämeen kauppakamarin toiminta-alueeseen kuuluvat Päijät-Hämeen maakunta, Kuhmoinen sekä Kanta-Hämeen maakunnasta Hämeenlinnan ja Forssan seutukunnat.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Päivi Pulkki</dc:creator>
  <cp:keywords>Keskuskauppakamari</cp:keywords>
  <cp:lastModifiedBy>Päivi Pulkki</cp:lastModifiedBy>
  <cp:revision>15</cp:revision>
  <cp:lastPrinted>2023-10-04T07:41:55Z</cp:lastPrinted>
  <dcterms:created xsi:type="dcterms:W3CDTF">2020-06-15T11:23:58Z</dcterms:created>
  <dcterms:modified xsi:type="dcterms:W3CDTF">2023-10-06T05:10:37Z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0x010100F0F204561FD0AD4C816FC61D77954BE2</vt:lpwstr>
  </property>
  <property fmtid="{D5CDD505-2E9C-101B-9397-08002B2CF9AE}" pid="3" name="MediaServiceImageTags">
    <vt:lpwstr/>
  </property>
</Properties>
</file>