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12" r:id="rId1"/>
    <p:sldMasterId id="2147483770" r:id="rId2"/>
  </p:sldMasterIdLst>
  <p:notesMasterIdLst>
    <p:notesMasterId r:id="rId12"/>
  </p:notesMasterIdLst>
  <p:sldIdLst>
    <p:sldId id="256" r:id="rId3"/>
    <p:sldId id="421" r:id="rId4"/>
    <p:sldId id="339" r:id="rId5"/>
    <p:sldId id="260" r:id="rId6"/>
    <p:sldId id="1192" r:id="rId7"/>
    <p:sldId id="1199" r:id="rId8"/>
    <p:sldId id="1216" r:id="rId9"/>
    <p:sldId id="304" r:id="rId10"/>
    <p:sldId id="342" r:id="rId11"/>
  </p:sldIdLst>
  <p:sldSz cx="12192000" cy="6858000"/>
  <p:notesSz cx="6858000" cy="9144000"/>
  <p:embeddedFontLst>
    <p:embeddedFont>
      <p:font typeface="Montserrat" panose="00000500000000000000" pitchFamily="2" charset="0"/>
      <p:regular r:id="rId13"/>
      <p:bold r:id="rId14"/>
      <p:italic r:id="rId15"/>
      <p:boldItalic r:id="rId16"/>
    </p:embeddedFont>
    <p:embeddedFont>
      <p:font typeface="Montserrat Light" panose="00000400000000000000" pitchFamily="2" charset="0"/>
      <p:regular r:id="rId17"/>
      <p:italic r:id="rId18"/>
    </p:embeddedFont>
    <p:embeddedFont>
      <p:font typeface="Montserrat Medium" panose="00000600000000000000" pitchFamily="2" charset="0"/>
      <p:regular r:id="rId19"/>
      <p:italic r:id="rId20"/>
    </p:embeddedFont>
    <p:embeddedFont>
      <p:font typeface="Quincy CF Bold" panose="020B0604020202020204" charset="0"/>
      <p:bold r:id="rId21"/>
      <p:italic r:id="rId22"/>
      <p:boldItalic r:id="rId23"/>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FF66"/>
    <a:srgbClr val="707070"/>
    <a:srgbClr val="A8D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4" autoAdjust="0"/>
    <p:restoredTop sz="95340" autoAdjust="0"/>
  </p:normalViewPr>
  <p:slideViewPr>
    <p:cSldViewPr snapToGrid="0" showGuides="1">
      <p:cViewPr varScale="1">
        <p:scale>
          <a:sx n="70" d="100"/>
          <a:sy n="70" d="100"/>
        </p:scale>
        <p:origin x="476" y="68"/>
      </p:cViewPr>
      <p:guideLst>
        <p:guide orient="horz" pos="4133"/>
        <p:guide pos="3840"/>
      </p:guideLst>
    </p:cSldViewPr>
  </p:slideViewPr>
  <p:outlineViewPr>
    <p:cViewPr>
      <p:scale>
        <a:sx n="33" d="100"/>
        <a:sy n="33" d="100"/>
      </p:scale>
      <p:origin x="0" y="-361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40259886350699"/>
          <c:y val="1.2141272328822394E-2"/>
          <c:w val="0.46889261004607058"/>
          <c:h val="0.80620538268147157"/>
        </c:manualLayout>
      </c:layout>
      <c:barChart>
        <c:barDir val="bar"/>
        <c:grouping val="clustered"/>
        <c:varyColors val="0"/>
        <c:ser>
          <c:idx val="0"/>
          <c:order val="0"/>
          <c:tx>
            <c:strRef>
              <c:f>Taul1!$B$1</c:f>
              <c:strCache>
                <c:ptCount val="1"/>
              </c:strCache>
            </c:strRef>
          </c:tx>
          <c:spPr>
            <a:solidFill>
              <a:srgbClr val="364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ontserrat Medium" pitchFamily="2" charset="77"/>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Ostan jo nyt kaiken, minkä suomalaisena saa</c:v>
                </c:pt>
                <c:pt idx="1">
                  <c:v>Ostan jo paljon suomalaista</c:v>
                </c:pt>
                <c:pt idx="2">
                  <c:v>Ostan jo melko paljon suomalaista</c:v>
                </c:pt>
                <c:pt idx="3">
                  <c:v>Ostan jonkin verran suomalaista</c:v>
                </c:pt>
                <c:pt idx="4">
                  <c:v>Ostan vähän suomalaista</c:v>
                </c:pt>
                <c:pt idx="5">
                  <c:v>En kiinnitä asiaan huomiota/asia ei kiinnosta</c:v>
                </c:pt>
              </c:strCache>
            </c:strRef>
          </c:cat>
          <c:val>
            <c:numRef>
              <c:f>Taul1!$B$2:$B$7</c:f>
              <c:numCache>
                <c:formatCode>General</c:formatCode>
                <c:ptCount val="6"/>
                <c:pt idx="0">
                  <c:v>14</c:v>
                </c:pt>
                <c:pt idx="1">
                  <c:v>43</c:v>
                </c:pt>
                <c:pt idx="2">
                  <c:v>29</c:v>
                </c:pt>
                <c:pt idx="3">
                  <c:v>7</c:v>
                </c:pt>
                <c:pt idx="4">
                  <c:v>0</c:v>
                </c:pt>
                <c:pt idx="5">
                  <c:v>6</c:v>
                </c:pt>
              </c:numCache>
            </c:numRef>
          </c:val>
          <c:extLst>
            <c:ext xmlns:c16="http://schemas.microsoft.com/office/drawing/2014/chart" uri="{C3380CC4-5D6E-409C-BE32-E72D297353CC}">
              <c16:uniqueId val="{00000000-636C-4DEE-904A-271B273F67C9}"/>
            </c:ext>
          </c:extLst>
        </c:ser>
        <c:dLbls>
          <c:showLegendKey val="0"/>
          <c:showVal val="0"/>
          <c:showCatName val="0"/>
          <c:showSerName val="0"/>
          <c:showPercent val="0"/>
          <c:showBubbleSize val="0"/>
        </c:dLbls>
        <c:gapWidth val="60"/>
        <c:axId val="1559690559"/>
        <c:axId val="1559692207"/>
      </c:barChart>
      <c:catAx>
        <c:axId val="1559690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pitchFamily="2" charset="77"/>
                <a:ea typeface="+mn-ea"/>
                <a:cs typeface="+mn-cs"/>
              </a:defRPr>
            </a:pPr>
            <a:endParaRPr lang="fi-FI"/>
          </a:p>
        </c:txPr>
        <c:crossAx val="1559692207"/>
        <c:crossesAt val="0"/>
        <c:auto val="1"/>
        <c:lblAlgn val="ctr"/>
        <c:lblOffset val="100"/>
        <c:noMultiLvlLbl val="0"/>
      </c:catAx>
      <c:valAx>
        <c:axId val="1559692207"/>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ontserrat Medium" pitchFamily="2" charset="77"/>
                <a:ea typeface="+mn-ea"/>
                <a:cs typeface="+mn-cs"/>
              </a:defRPr>
            </a:pPr>
            <a:endParaRPr lang="fi-FI"/>
          </a:p>
        </c:txPr>
        <c:crossAx val="1559690559"/>
        <c:crosses val="max"/>
        <c:crossBetween val="between"/>
        <c:majorUnit val="20"/>
      </c:valAx>
      <c:spPr>
        <a:noFill/>
        <a:ln w="25400">
          <a:noFill/>
        </a:ln>
        <a:effectLst/>
      </c:spPr>
    </c:plotArea>
    <c:plotVisOnly val="1"/>
    <c:dispBlanksAs val="gap"/>
    <c:showDLblsOverMax val="0"/>
    <c:extLst/>
  </c:chart>
  <c:spPr>
    <a:noFill/>
    <a:ln>
      <a:noFill/>
    </a:ln>
    <a:effectLst/>
  </c:spPr>
  <c:txPr>
    <a:bodyPr/>
    <a:lstStyle/>
    <a:p>
      <a:pPr>
        <a:defRPr b="0" i="0">
          <a:latin typeface="Montserrat Medium" pitchFamily="2" charset="77"/>
        </a:defRPr>
      </a:pPr>
      <a:endParaRPr lang="fi-FI"/>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40259886350699"/>
          <c:y val="1.2141272328822394E-2"/>
          <c:w val="0.46889261004607058"/>
          <c:h val="0.80620538268147157"/>
        </c:manualLayout>
      </c:layout>
      <c:barChart>
        <c:barDir val="bar"/>
        <c:grouping val="clustered"/>
        <c:varyColors val="0"/>
        <c:ser>
          <c:idx val="0"/>
          <c:order val="0"/>
          <c:tx>
            <c:strRef>
              <c:f>Taul1!$B$1</c:f>
              <c:strCache>
                <c:ptCount val="1"/>
              </c:strCache>
            </c:strRef>
          </c:tx>
          <c:spPr>
            <a:solidFill>
              <a:srgbClr val="364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ontserrat Medium" pitchFamily="2" charset="77"/>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Aion ostaa paljon enemmän</c:v>
                </c:pt>
                <c:pt idx="1">
                  <c:v>Aion ostaa jonkin verran enemmän</c:v>
                </c:pt>
                <c:pt idx="2">
                  <c:v>Ostan saman verran kuin nytkin</c:v>
                </c:pt>
                <c:pt idx="3">
                  <c:v>Aion ostaa jonkin verran vähemmän</c:v>
                </c:pt>
                <c:pt idx="4">
                  <c:v>Aion ostaa paljon vähemmän</c:v>
                </c:pt>
                <c:pt idx="5">
                  <c:v>En osaa sanoa</c:v>
                </c:pt>
              </c:strCache>
            </c:strRef>
          </c:cat>
          <c:val>
            <c:numRef>
              <c:f>Taul1!$B$2:$B$7</c:f>
              <c:numCache>
                <c:formatCode>General</c:formatCode>
                <c:ptCount val="6"/>
                <c:pt idx="0">
                  <c:v>3</c:v>
                </c:pt>
                <c:pt idx="1">
                  <c:v>17</c:v>
                </c:pt>
                <c:pt idx="2">
                  <c:v>73</c:v>
                </c:pt>
                <c:pt idx="3">
                  <c:v>2</c:v>
                </c:pt>
                <c:pt idx="4">
                  <c:v>1</c:v>
                </c:pt>
                <c:pt idx="5">
                  <c:v>4</c:v>
                </c:pt>
              </c:numCache>
            </c:numRef>
          </c:val>
          <c:extLst>
            <c:ext xmlns:c16="http://schemas.microsoft.com/office/drawing/2014/chart" uri="{C3380CC4-5D6E-409C-BE32-E72D297353CC}">
              <c16:uniqueId val="{00000000-59F5-41B4-A08C-6AE4E521097F}"/>
            </c:ext>
          </c:extLst>
        </c:ser>
        <c:dLbls>
          <c:showLegendKey val="0"/>
          <c:showVal val="0"/>
          <c:showCatName val="0"/>
          <c:showSerName val="0"/>
          <c:showPercent val="0"/>
          <c:showBubbleSize val="0"/>
        </c:dLbls>
        <c:gapWidth val="60"/>
        <c:axId val="1559690559"/>
        <c:axId val="1559692207"/>
      </c:barChart>
      <c:catAx>
        <c:axId val="1559690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pitchFamily="2" charset="77"/>
                <a:ea typeface="+mn-ea"/>
                <a:cs typeface="+mn-cs"/>
              </a:defRPr>
            </a:pPr>
            <a:endParaRPr lang="fi-FI"/>
          </a:p>
        </c:txPr>
        <c:crossAx val="1559692207"/>
        <c:crossesAt val="0"/>
        <c:auto val="1"/>
        <c:lblAlgn val="ctr"/>
        <c:lblOffset val="100"/>
        <c:noMultiLvlLbl val="0"/>
      </c:catAx>
      <c:valAx>
        <c:axId val="1559692207"/>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ontserrat Medium" pitchFamily="2" charset="77"/>
                <a:ea typeface="+mn-ea"/>
                <a:cs typeface="+mn-cs"/>
              </a:defRPr>
            </a:pPr>
            <a:endParaRPr lang="fi-FI"/>
          </a:p>
        </c:txPr>
        <c:crossAx val="1559690559"/>
        <c:crosses val="max"/>
        <c:crossBetween val="between"/>
        <c:majorUnit val="20"/>
      </c:valAx>
      <c:spPr>
        <a:noFill/>
        <a:ln w="25400">
          <a:noFill/>
        </a:ln>
        <a:effectLst/>
      </c:spPr>
    </c:plotArea>
    <c:plotVisOnly val="1"/>
    <c:dispBlanksAs val="gap"/>
    <c:showDLblsOverMax val="0"/>
    <c:extLst/>
  </c:chart>
  <c:spPr>
    <a:noFill/>
    <a:ln>
      <a:noFill/>
    </a:ln>
    <a:effectLst/>
  </c:spPr>
  <c:txPr>
    <a:bodyPr/>
    <a:lstStyle/>
    <a:p>
      <a:pPr>
        <a:defRPr b="0" i="0">
          <a:latin typeface="Montserrat Medium" pitchFamily="2" charset="77"/>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40259886350699"/>
          <c:y val="1.2141272328822394E-2"/>
          <c:w val="0.46889261004607058"/>
          <c:h val="0.80620538268147157"/>
        </c:manualLayout>
      </c:layout>
      <c:barChart>
        <c:barDir val="bar"/>
        <c:grouping val="clustered"/>
        <c:varyColors val="0"/>
        <c:ser>
          <c:idx val="0"/>
          <c:order val="0"/>
          <c:tx>
            <c:strRef>
              <c:f>Taul1!$B$1</c:f>
              <c:strCache>
                <c:ptCount val="1"/>
              </c:strCache>
            </c:strRef>
          </c:tx>
          <c:spPr>
            <a:solidFill>
              <a:srgbClr val="364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ontserrat Medium" pitchFamily="2" charset="77"/>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Ostan jo nyt kaiken, minkä suomalaisena saa</c:v>
                </c:pt>
                <c:pt idx="1">
                  <c:v>Ostan jo paljon suomalaista</c:v>
                </c:pt>
                <c:pt idx="2">
                  <c:v>Ostan jo melko paljon suomalaista</c:v>
                </c:pt>
                <c:pt idx="3">
                  <c:v>Ostan jonkin verran suomalaista</c:v>
                </c:pt>
                <c:pt idx="4">
                  <c:v>Ostan vähän suomalaista</c:v>
                </c:pt>
                <c:pt idx="5">
                  <c:v>En kiinnitä asiaan huomiota/asia ei kiinnosta</c:v>
                </c:pt>
              </c:strCache>
            </c:strRef>
          </c:cat>
          <c:val>
            <c:numRef>
              <c:f>Taul1!$B$2:$B$7</c:f>
              <c:numCache>
                <c:formatCode>General</c:formatCode>
                <c:ptCount val="6"/>
                <c:pt idx="0">
                  <c:v>14</c:v>
                </c:pt>
                <c:pt idx="1">
                  <c:v>43</c:v>
                </c:pt>
                <c:pt idx="2">
                  <c:v>29</c:v>
                </c:pt>
                <c:pt idx="3">
                  <c:v>7</c:v>
                </c:pt>
                <c:pt idx="4">
                  <c:v>0</c:v>
                </c:pt>
                <c:pt idx="5">
                  <c:v>6</c:v>
                </c:pt>
              </c:numCache>
            </c:numRef>
          </c:val>
          <c:extLst>
            <c:ext xmlns:c16="http://schemas.microsoft.com/office/drawing/2014/chart" uri="{C3380CC4-5D6E-409C-BE32-E72D297353CC}">
              <c16:uniqueId val="{00000000-51EB-42D3-AF0D-5196B17FA82F}"/>
            </c:ext>
          </c:extLst>
        </c:ser>
        <c:dLbls>
          <c:showLegendKey val="0"/>
          <c:showVal val="0"/>
          <c:showCatName val="0"/>
          <c:showSerName val="0"/>
          <c:showPercent val="0"/>
          <c:showBubbleSize val="0"/>
        </c:dLbls>
        <c:gapWidth val="60"/>
        <c:axId val="1559690559"/>
        <c:axId val="1559692207"/>
      </c:barChart>
      <c:catAx>
        <c:axId val="1559690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pitchFamily="2" charset="77"/>
                <a:ea typeface="+mn-ea"/>
                <a:cs typeface="+mn-cs"/>
              </a:defRPr>
            </a:pPr>
            <a:endParaRPr lang="fi-FI"/>
          </a:p>
        </c:txPr>
        <c:crossAx val="1559692207"/>
        <c:crossesAt val="0"/>
        <c:auto val="1"/>
        <c:lblAlgn val="ctr"/>
        <c:lblOffset val="100"/>
        <c:noMultiLvlLbl val="0"/>
      </c:catAx>
      <c:valAx>
        <c:axId val="1559692207"/>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ontserrat Medium" pitchFamily="2" charset="77"/>
                <a:ea typeface="+mn-ea"/>
                <a:cs typeface="+mn-cs"/>
              </a:defRPr>
            </a:pPr>
            <a:endParaRPr lang="fi-FI"/>
          </a:p>
        </c:txPr>
        <c:crossAx val="1559690559"/>
        <c:crosses val="max"/>
        <c:crossBetween val="between"/>
        <c:majorUnit val="20"/>
      </c:valAx>
      <c:spPr>
        <a:noFill/>
        <a:ln w="25400">
          <a:noFill/>
        </a:ln>
        <a:effectLst/>
      </c:spPr>
    </c:plotArea>
    <c:plotVisOnly val="1"/>
    <c:dispBlanksAs val="gap"/>
    <c:showDLblsOverMax val="0"/>
    <c:extLst/>
  </c:chart>
  <c:spPr>
    <a:noFill/>
    <a:ln>
      <a:noFill/>
    </a:ln>
    <a:effectLst/>
  </c:spPr>
  <c:txPr>
    <a:bodyPr/>
    <a:lstStyle/>
    <a:p>
      <a:pPr>
        <a:defRPr b="0" i="0">
          <a:latin typeface="Montserrat Medium" pitchFamily="2" charset="77"/>
        </a:defRPr>
      </a:pPr>
      <a:endParaRPr lang="fi-FI"/>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40259886350699"/>
          <c:y val="1.2141272328822394E-2"/>
          <c:w val="0.46889261004607058"/>
          <c:h val="0.80620538268147157"/>
        </c:manualLayout>
      </c:layout>
      <c:barChart>
        <c:barDir val="bar"/>
        <c:grouping val="clustered"/>
        <c:varyColors val="0"/>
        <c:ser>
          <c:idx val="0"/>
          <c:order val="0"/>
          <c:tx>
            <c:strRef>
              <c:f>Taul1!$B$1</c:f>
              <c:strCache>
                <c:ptCount val="1"/>
              </c:strCache>
            </c:strRef>
          </c:tx>
          <c:spPr>
            <a:solidFill>
              <a:srgbClr val="364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ontserrat Medium" pitchFamily="2" charset="77"/>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Aion ostaa paljon enemmän</c:v>
                </c:pt>
                <c:pt idx="1">
                  <c:v>Aion ostaa jonkin verran enemmän</c:v>
                </c:pt>
                <c:pt idx="2">
                  <c:v>Ostan saman verran kuin nytkin</c:v>
                </c:pt>
                <c:pt idx="3">
                  <c:v>Aion ostaa jonkin verran vähemmän</c:v>
                </c:pt>
                <c:pt idx="4">
                  <c:v>Aion ostaa paljon vähemmän</c:v>
                </c:pt>
                <c:pt idx="5">
                  <c:v>En osaa sanoa</c:v>
                </c:pt>
              </c:strCache>
            </c:strRef>
          </c:cat>
          <c:val>
            <c:numRef>
              <c:f>Taul1!$B$2:$B$7</c:f>
              <c:numCache>
                <c:formatCode>General</c:formatCode>
                <c:ptCount val="6"/>
                <c:pt idx="0">
                  <c:v>3</c:v>
                </c:pt>
                <c:pt idx="1">
                  <c:v>17</c:v>
                </c:pt>
                <c:pt idx="2">
                  <c:v>73</c:v>
                </c:pt>
                <c:pt idx="3">
                  <c:v>2</c:v>
                </c:pt>
                <c:pt idx="4">
                  <c:v>1</c:v>
                </c:pt>
                <c:pt idx="5">
                  <c:v>4</c:v>
                </c:pt>
              </c:numCache>
            </c:numRef>
          </c:val>
          <c:extLst>
            <c:ext xmlns:c16="http://schemas.microsoft.com/office/drawing/2014/chart" uri="{C3380CC4-5D6E-409C-BE32-E72D297353CC}">
              <c16:uniqueId val="{00000000-CCEB-40FB-90CE-14B30FB30FFF}"/>
            </c:ext>
          </c:extLst>
        </c:ser>
        <c:dLbls>
          <c:showLegendKey val="0"/>
          <c:showVal val="0"/>
          <c:showCatName val="0"/>
          <c:showSerName val="0"/>
          <c:showPercent val="0"/>
          <c:showBubbleSize val="0"/>
        </c:dLbls>
        <c:gapWidth val="60"/>
        <c:axId val="1559690559"/>
        <c:axId val="1559692207"/>
      </c:barChart>
      <c:catAx>
        <c:axId val="1559690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pitchFamily="2" charset="77"/>
                <a:ea typeface="+mn-ea"/>
                <a:cs typeface="+mn-cs"/>
              </a:defRPr>
            </a:pPr>
            <a:endParaRPr lang="fi-FI"/>
          </a:p>
        </c:txPr>
        <c:crossAx val="1559692207"/>
        <c:crossesAt val="0"/>
        <c:auto val="1"/>
        <c:lblAlgn val="ctr"/>
        <c:lblOffset val="100"/>
        <c:noMultiLvlLbl val="0"/>
      </c:catAx>
      <c:valAx>
        <c:axId val="1559692207"/>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ontserrat Medium" pitchFamily="2" charset="77"/>
                <a:ea typeface="+mn-ea"/>
                <a:cs typeface="+mn-cs"/>
              </a:defRPr>
            </a:pPr>
            <a:endParaRPr lang="fi-FI"/>
          </a:p>
        </c:txPr>
        <c:crossAx val="1559690559"/>
        <c:crosses val="max"/>
        <c:crossBetween val="between"/>
        <c:majorUnit val="20"/>
      </c:valAx>
      <c:spPr>
        <a:noFill/>
        <a:ln w="25400">
          <a:noFill/>
        </a:ln>
        <a:effectLst/>
      </c:spPr>
    </c:plotArea>
    <c:plotVisOnly val="1"/>
    <c:dispBlanksAs val="gap"/>
    <c:showDLblsOverMax val="0"/>
    <c:extLst/>
  </c:chart>
  <c:spPr>
    <a:noFill/>
    <a:ln>
      <a:noFill/>
    </a:ln>
    <a:effectLst/>
  </c:spPr>
  <c:txPr>
    <a:bodyPr/>
    <a:lstStyle/>
    <a:p>
      <a:pPr>
        <a:defRPr b="0" i="0">
          <a:latin typeface="Montserrat Medium" pitchFamily="2" charset="77"/>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0.88068</cdr:x>
      <cdr:y>0.82763</cdr:y>
    </cdr:from>
    <cdr:to>
      <cdr:x>0.9027</cdr:x>
      <cdr:y>0.88322</cdr:y>
    </cdr:to>
    <cdr:sp macro="" textlink="">
      <cdr:nvSpPr>
        <cdr:cNvPr id="2" name="Tekstiruutu 7">
          <a:extLst xmlns:a="http://schemas.openxmlformats.org/drawingml/2006/main">
            <a:ext uri="{FF2B5EF4-FFF2-40B4-BE49-F238E27FC236}">
              <a16:creationId xmlns:a16="http://schemas.microsoft.com/office/drawing/2014/main" id="{7311F97D-3866-B300-5A55-D65DF97D7516}"/>
            </a:ext>
          </a:extLst>
        </cdr:cNvPr>
        <cdr:cNvSpPr txBox="1"/>
      </cdr:nvSpPr>
      <cdr:spPr>
        <a:xfrm xmlns:a="http://schemas.openxmlformats.org/drawingml/2006/main">
          <a:off x="7688048" y="3642887"/>
          <a:ext cx="192227" cy="2446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000" dirty="0">
              <a:latin typeface="Montserrat Medium" pitchFamily="2" charset="77"/>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0.88068</cdr:x>
      <cdr:y>0.82763</cdr:y>
    </cdr:from>
    <cdr:to>
      <cdr:x>0.9027</cdr:x>
      <cdr:y>0.88322</cdr:y>
    </cdr:to>
    <cdr:sp macro="" textlink="">
      <cdr:nvSpPr>
        <cdr:cNvPr id="2" name="Tekstiruutu 7">
          <a:extLst xmlns:a="http://schemas.openxmlformats.org/drawingml/2006/main">
            <a:ext uri="{FF2B5EF4-FFF2-40B4-BE49-F238E27FC236}">
              <a16:creationId xmlns:a16="http://schemas.microsoft.com/office/drawing/2014/main" id="{7311F97D-3866-B300-5A55-D65DF97D7516}"/>
            </a:ext>
          </a:extLst>
        </cdr:cNvPr>
        <cdr:cNvSpPr txBox="1"/>
      </cdr:nvSpPr>
      <cdr:spPr>
        <a:xfrm xmlns:a="http://schemas.openxmlformats.org/drawingml/2006/main">
          <a:off x="7688048" y="3642887"/>
          <a:ext cx="192227" cy="2446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000" dirty="0">
              <a:latin typeface="Montserrat Medium" pitchFamily="2" charset="77"/>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0.88068</cdr:x>
      <cdr:y>0.82763</cdr:y>
    </cdr:from>
    <cdr:to>
      <cdr:x>0.9027</cdr:x>
      <cdr:y>0.88322</cdr:y>
    </cdr:to>
    <cdr:sp macro="" textlink="">
      <cdr:nvSpPr>
        <cdr:cNvPr id="2" name="Tekstiruutu 7">
          <a:extLst xmlns:a="http://schemas.openxmlformats.org/drawingml/2006/main">
            <a:ext uri="{FF2B5EF4-FFF2-40B4-BE49-F238E27FC236}">
              <a16:creationId xmlns:a16="http://schemas.microsoft.com/office/drawing/2014/main" id="{7311F97D-3866-B300-5A55-D65DF97D7516}"/>
            </a:ext>
          </a:extLst>
        </cdr:cNvPr>
        <cdr:cNvSpPr txBox="1"/>
      </cdr:nvSpPr>
      <cdr:spPr>
        <a:xfrm xmlns:a="http://schemas.openxmlformats.org/drawingml/2006/main">
          <a:off x="7688048" y="3642887"/>
          <a:ext cx="192227" cy="2446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000" dirty="0">
              <a:latin typeface="Montserrat Medium" pitchFamily="2" charset="77"/>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0.88068</cdr:x>
      <cdr:y>0.82763</cdr:y>
    </cdr:from>
    <cdr:to>
      <cdr:x>0.9027</cdr:x>
      <cdr:y>0.88322</cdr:y>
    </cdr:to>
    <cdr:sp macro="" textlink="">
      <cdr:nvSpPr>
        <cdr:cNvPr id="2" name="Tekstiruutu 7">
          <a:extLst xmlns:a="http://schemas.openxmlformats.org/drawingml/2006/main">
            <a:ext uri="{FF2B5EF4-FFF2-40B4-BE49-F238E27FC236}">
              <a16:creationId xmlns:a16="http://schemas.microsoft.com/office/drawing/2014/main" id="{7311F97D-3866-B300-5A55-D65DF97D7516}"/>
            </a:ext>
          </a:extLst>
        </cdr:cNvPr>
        <cdr:cNvSpPr txBox="1"/>
      </cdr:nvSpPr>
      <cdr:spPr>
        <a:xfrm xmlns:a="http://schemas.openxmlformats.org/drawingml/2006/main">
          <a:off x="7688048" y="3642887"/>
          <a:ext cx="192227" cy="2446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000" dirty="0">
              <a:latin typeface="Montserrat Medium" pitchFamily="2" charset="77"/>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A5515-D792-6B4D-9B76-77E617197E1F}" type="datetimeFigureOut">
              <a:rPr lang="fi-FI" smtClean="0"/>
              <a:t>22.8.2024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0D8A0-B77F-CB4B-9074-00CFD2CC8168}" type="slidenum">
              <a:rPr lang="fi-FI" smtClean="0"/>
              <a:t>‹#›</a:t>
            </a:fld>
            <a:endParaRPr lang="fi-FI"/>
          </a:p>
        </p:txBody>
      </p:sp>
    </p:spTree>
    <p:extLst>
      <p:ext uri="{BB962C8B-B14F-4D97-AF65-F5344CB8AC3E}">
        <p14:creationId xmlns:p14="http://schemas.microsoft.com/office/powerpoint/2010/main" val="298383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0C0DB7A-DB60-4510-8EE1-73C62AEEEAD6}" type="slidenum">
              <a:rPr lang="fi-FI" smtClean="0"/>
              <a:t>3</a:t>
            </a:fld>
            <a:endParaRPr lang="fi-FI"/>
          </a:p>
        </p:txBody>
      </p:sp>
    </p:spTree>
    <p:extLst>
      <p:ext uri="{BB962C8B-B14F-4D97-AF65-F5344CB8AC3E}">
        <p14:creationId xmlns:p14="http://schemas.microsoft.com/office/powerpoint/2010/main" val="150328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470D8A0-B77F-CB4B-9074-00CFD2CC8168}" type="slidenum">
              <a:rPr lang="fi-FI" smtClean="0"/>
              <a:t>9</a:t>
            </a:fld>
            <a:endParaRPr lang="fi-FI"/>
          </a:p>
        </p:txBody>
      </p:sp>
    </p:spTree>
    <p:extLst>
      <p:ext uri="{BB962C8B-B14F-4D97-AF65-F5344CB8AC3E}">
        <p14:creationId xmlns:p14="http://schemas.microsoft.com/office/powerpoint/2010/main" val="792040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linkedin.com/company/iro-research-&amp;-consulting/about/" TargetMode="External"/><Relationship Id="rId2" Type="http://schemas.openxmlformats.org/officeDocument/2006/relationships/hyperlink" Target="https://iro.fi/"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www.iro.fi/" TargetMode="Externa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company/iro-research-&amp;-consulting/about/" TargetMode="External"/><Relationship Id="rId2" Type="http://schemas.openxmlformats.org/officeDocument/2006/relationships/hyperlink" Target="https://iro.fi/" TargetMode="External"/><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hyperlink" Target="http://www.iro.fi/" TargetMode="Externa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dia">
    <p:bg>
      <p:bgPr>
        <a:solidFill>
          <a:schemeClr val="accent1"/>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504F06F-F457-45B6-0CD9-DA67FB8F275D}"/>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Kuva 8">
            <a:extLst>
              <a:ext uri="{FF2B5EF4-FFF2-40B4-BE49-F238E27FC236}">
                <a16:creationId xmlns:a16="http://schemas.microsoft.com/office/drawing/2014/main" id="{7BF6F444-5E62-CE98-118D-168B3DE69CF9}"/>
              </a:ext>
            </a:extLst>
          </p:cNvPr>
          <p:cNvPicPr>
            <a:picLocks noChangeAspect="1"/>
          </p:cNvPicPr>
          <p:nvPr userDrawn="1"/>
        </p:nvPicPr>
        <p:blipFill>
          <a:blip r:embed="rId3"/>
          <a:stretch>
            <a:fillRect/>
          </a:stretch>
        </p:blipFill>
        <p:spPr>
          <a:xfrm>
            <a:off x="10520356" y="241792"/>
            <a:ext cx="1417836" cy="1417836"/>
          </a:xfrm>
          <a:prstGeom prst="rect">
            <a:avLst/>
          </a:prstGeom>
        </p:spPr>
      </p:pic>
      <p:pic>
        <p:nvPicPr>
          <p:cNvPr id="4" name="Kuva 3">
            <a:extLst>
              <a:ext uri="{FF2B5EF4-FFF2-40B4-BE49-F238E27FC236}">
                <a16:creationId xmlns:a16="http://schemas.microsoft.com/office/drawing/2014/main" id="{52E66AFE-58FE-B488-6D5C-C16DC561F0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5789440" cy="6208829"/>
          </a:xfrm>
          <a:prstGeom prst="rect">
            <a:avLst/>
          </a:prstGeom>
        </p:spPr>
      </p:pic>
      <p:pic>
        <p:nvPicPr>
          <p:cNvPr id="2" name="Kuva 1">
            <a:extLst>
              <a:ext uri="{FF2B5EF4-FFF2-40B4-BE49-F238E27FC236}">
                <a16:creationId xmlns:a16="http://schemas.microsoft.com/office/drawing/2014/main" id="{B36D1DB2-D95A-08F0-4C64-3CC6A8835EC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789440" cy="6208829"/>
          </a:xfrm>
          <a:prstGeom prst="rect">
            <a:avLst/>
          </a:prstGeom>
        </p:spPr>
      </p:pic>
      <p:sp>
        <p:nvSpPr>
          <p:cNvPr id="3" name="Alaotsikko 2">
            <a:extLst>
              <a:ext uri="{FF2B5EF4-FFF2-40B4-BE49-F238E27FC236}">
                <a16:creationId xmlns:a16="http://schemas.microsoft.com/office/drawing/2014/main" id="{7D1374F5-0B34-6E5A-61FB-13A643F933B2}"/>
              </a:ext>
            </a:extLst>
          </p:cNvPr>
          <p:cNvSpPr>
            <a:spLocks noGrp="1"/>
          </p:cNvSpPr>
          <p:nvPr>
            <p:ph type="subTitle" idx="1" hasCustomPrompt="1"/>
          </p:nvPr>
        </p:nvSpPr>
        <p:spPr>
          <a:xfrm>
            <a:off x="606425" y="2042097"/>
            <a:ext cx="3285351" cy="1323439"/>
          </a:xfrm>
        </p:spPr>
        <p:txBody>
          <a:bodyPr wrap="square" lIns="90000" anchor="ctr">
            <a:spAutoFit/>
          </a:bodyPr>
          <a:lstStyle>
            <a:lvl1pPr marL="0" indent="0" algn="ctr">
              <a:lnSpc>
                <a:spcPct val="100000"/>
              </a:lnSpc>
              <a:buNone/>
              <a:defRPr sz="4000" b="1" i="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Asiakas-yritys</a:t>
            </a:r>
          </a:p>
        </p:txBody>
      </p:sp>
      <p:sp>
        <p:nvSpPr>
          <p:cNvPr id="14" name="Tekstin paikkamerkki 13">
            <a:extLst>
              <a:ext uri="{FF2B5EF4-FFF2-40B4-BE49-F238E27FC236}">
                <a16:creationId xmlns:a16="http://schemas.microsoft.com/office/drawing/2014/main" id="{6BB28C58-07F5-82CF-BF0E-DA826227375D}"/>
              </a:ext>
            </a:extLst>
          </p:cNvPr>
          <p:cNvSpPr>
            <a:spLocks noGrp="1"/>
          </p:cNvSpPr>
          <p:nvPr>
            <p:ph type="body" sz="quarter" idx="10" hasCustomPrompt="1"/>
          </p:nvPr>
        </p:nvSpPr>
        <p:spPr>
          <a:xfrm>
            <a:off x="4422957" y="1643778"/>
            <a:ext cx="5176349" cy="363730"/>
          </a:xfrm>
        </p:spPr>
        <p:txBody>
          <a:bodyPr>
            <a:normAutofit/>
          </a:bodyPr>
          <a:lstStyle>
            <a:lvl1pPr>
              <a:defRPr sz="1400" b="1" i="0">
                <a:solidFill>
                  <a:schemeClr val="bg1"/>
                </a:solidFill>
                <a:latin typeface="Montserrat" pitchFamily="2" charset="77"/>
              </a:defRPr>
            </a:lvl1pPr>
          </a:lstStyle>
          <a:p>
            <a:pPr lvl="0"/>
            <a:r>
              <a:rPr lang="fi-FI" dirty="0"/>
              <a:t>Tutkimusajankohta tähän</a:t>
            </a:r>
          </a:p>
        </p:txBody>
      </p:sp>
      <p:sp>
        <p:nvSpPr>
          <p:cNvPr id="8" name="Tekstin paikkamerkki 13">
            <a:extLst>
              <a:ext uri="{FF2B5EF4-FFF2-40B4-BE49-F238E27FC236}">
                <a16:creationId xmlns:a16="http://schemas.microsoft.com/office/drawing/2014/main" id="{6686A01B-A52A-544F-B276-6ABB6E86A20F}"/>
              </a:ext>
            </a:extLst>
          </p:cNvPr>
          <p:cNvSpPr>
            <a:spLocks noGrp="1"/>
          </p:cNvSpPr>
          <p:nvPr>
            <p:ph type="body" sz="quarter" idx="11" hasCustomPrompt="1"/>
          </p:nvPr>
        </p:nvSpPr>
        <p:spPr>
          <a:xfrm>
            <a:off x="4422957" y="3840957"/>
            <a:ext cx="5176349" cy="363730"/>
          </a:xfrm>
        </p:spPr>
        <p:txBody>
          <a:bodyPr>
            <a:normAutofit/>
          </a:bodyPr>
          <a:lstStyle>
            <a:lvl1pPr>
              <a:defRPr sz="1400" b="1" i="0">
                <a:solidFill>
                  <a:schemeClr val="bg1"/>
                </a:solidFill>
                <a:latin typeface="Montserrat" pitchFamily="2" charset="77"/>
              </a:defRPr>
            </a:lvl1pPr>
          </a:lstStyle>
          <a:p>
            <a:pPr lvl="0"/>
            <a:r>
              <a:rPr lang="fi-FI" dirty="0"/>
              <a:t>Tähän lisää tietoa tarvittaessa</a:t>
            </a:r>
          </a:p>
        </p:txBody>
      </p:sp>
      <p:sp>
        <p:nvSpPr>
          <p:cNvPr id="11" name="Tekstiruutu 10">
            <a:extLst>
              <a:ext uri="{FF2B5EF4-FFF2-40B4-BE49-F238E27FC236}">
                <a16:creationId xmlns:a16="http://schemas.microsoft.com/office/drawing/2014/main" id="{E3F5EE1B-7B11-93C0-7406-F7DA01E41D67}"/>
              </a:ext>
            </a:extLst>
          </p:cNvPr>
          <p:cNvSpPr txBox="1"/>
          <p:nvPr/>
        </p:nvSpPr>
        <p:spPr>
          <a:xfrm>
            <a:off x="361869" y="6170100"/>
            <a:ext cx="2778325" cy="338554"/>
          </a:xfrm>
          <a:prstGeom prst="rect">
            <a:avLst/>
          </a:prstGeom>
          <a:noFill/>
        </p:spPr>
        <p:txBody>
          <a:bodyPr wrap="none" rtlCol="0">
            <a:spAutoFit/>
          </a:bodyPr>
          <a:lstStyle/>
          <a:p>
            <a:r>
              <a:rPr lang="fi-FI" sz="1600" b="0" i="0" dirty="0">
                <a:solidFill>
                  <a:schemeClr val="bg1"/>
                </a:solidFill>
                <a:latin typeface="+mj-lt"/>
              </a:rPr>
              <a:t>Tietoa jolla on tarkoitus.</a:t>
            </a:r>
          </a:p>
        </p:txBody>
      </p:sp>
      <p:sp>
        <p:nvSpPr>
          <p:cNvPr id="20" name="Tekstin paikkamerkki 18">
            <a:extLst>
              <a:ext uri="{FF2B5EF4-FFF2-40B4-BE49-F238E27FC236}">
                <a16:creationId xmlns:a16="http://schemas.microsoft.com/office/drawing/2014/main" id="{B29EEE91-3176-ADB6-9C31-C344258B3F3C}"/>
              </a:ext>
            </a:extLst>
          </p:cNvPr>
          <p:cNvSpPr>
            <a:spLocks noGrp="1"/>
          </p:cNvSpPr>
          <p:nvPr>
            <p:ph type="body" sz="quarter" idx="12" hasCustomPrompt="1"/>
          </p:nvPr>
        </p:nvSpPr>
        <p:spPr>
          <a:xfrm>
            <a:off x="4422957" y="2263695"/>
            <a:ext cx="5176348" cy="880241"/>
          </a:xfrm>
        </p:spPr>
        <p:txBody>
          <a:bodyPr wrap="square" lIns="90000" anchor="ctr">
            <a:spAutoFit/>
          </a:bodyPr>
          <a:lstStyle>
            <a:lvl1pPr>
              <a:lnSpc>
                <a:spcPct val="80000"/>
              </a:lnSpc>
              <a:defRPr sz="3200">
                <a:solidFill>
                  <a:schemeClr val="bg1"/>
                </a:solidFill>
                <a:latin typeface="+mj-lt"/>
              </a:defRPr>
            </a:lvl1pPr>
          </a:lstStyle>
          <a:p>
            <a:pPr lvl="0"/>
            <a:r>
              <a:rPr lang="fi-FI" dirty="0"/>
              <a:t>Tähän tutkimuksen nimi</a:t>
            </a:r>
          </a:p>
        </p:txBody>
      </p:sp>
    </p:spTree>
    <p:extLst>
      <p:ext uri="{BB962C8B-B14F-4D97-AF65-F5344CB8AC3E}">
        <p14:creationId xmlns:p14="http://schemas.microsoft.com/office/powerpoint/2010/main" val="2215140900"/>
      </p:ext>
    </p:extLst>
  </p:cSld>
  <p:clrMapOvr>
    <a:masterClrMapping/>
  </p:clrMapOvr>
  <p:extLst>
    <p:ext uri="{DCECCB84-F9BA-43D5-87BE-67443E8EF086}">
      <p15:sldGuideLst xmlns:p15="http://schemas.microsoft.com/office/powerpoint/2012/main">
        <p15:guide id="5"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ohja vaakakaaviodiall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2EE75-70D8-E40D-ED1E-F1039AA0D30B}"/>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47249162-C6FE-DD36-F22F-1233E28731AD}"/>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Tekstin paikkamerkki 7">
            <a:extLst>
              <a:ext uri="{FF2B5EF4-FFF2-40B4-BE49-F238E27FC236}">
                <a16:creationId xmlns:a16="http://schemas.microsoft.com/office/drawing/2014/main" id="{B44B9377-B0AB-2A2A-F8D7-74BDB6D8C28D}"/>
              </a:ext>
            </a:extLst>
          </p:cNvPr>
          <p:cNvSpPr>
            <a:spLocks noGrp="1"/>
          </p:cNvSpPr>
          <p:nvPr>
            <p:ph type="body" sz="quarter" idx="17"/>
          </p:nvPr>
        </p:nvSpPr>
        <p:spPr>
          <a:xfrm>
            <a:off x="618148" y="1569137"/>
            <a:ext cx="10949964" cy="23902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6" name="Tekstin paikkamerkki 7">
            <a:extLst>
              <a:ext uri="{FF2B5EF4-FFF2-40B4-BE49-F238E27FC236}">
                <a16:creationId xmlns:a16="http://schemas.microsoft.com/office/drawing/2014/main" id="{D927B780-B49A-7B42-08E8-D2CA1700E368}"/>
              </a:ext>
            </a:extLst>
          </p:cNvPr>
          <p:cNvSpPr>
            <a:spLocks noGrp="1"/>
          </p:cNvSpPr>
          <p:nvPr>
            <p:ph type="body" sz="quarter" idx="16"/>
          </p:nvPr>
        </p:nvSpPr>
        <p:spPr>
          <a:xfrm>
            <a:off x="615772" y="1316446"/>
            <a:ext cx="10949963" cy="310406"/>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7" name="Tekstin paikkamerkki 6">
            <a:extLst>
              <a:ext uri="{FF2B5EF4-FFF2-40B4-BE49-F238E27FC236}">
                <a16:creationId xmlns:a16="http://schemas.microsoft.com/office/drawing/2014/main" id="{6607432C-5DDB-4B2A-56A6-95C54B8DF3A2}"/>
              </a:ext>
            </a:extLst>
          </p:cNvPr>
          <p:cNvSpPr>
            <a:spLocks noGrp="1"/>
          </p:cNvSpPr>
          <p:nvPr>
            <p:ph type="body" sz="quarter" idx="19" hasCustomPrompt="1"/>
          </p:nvPr>
        </p:nvSpPr>
        <p:spPr>
          <a:xfrm>
            <a:off x="606425" y="5593828"/>
            <a:ext cx="10959309" cy="64346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108000" tIns="72000" rIns="108000" bIns="72000" anchor="ctr" anchorCtr="0">
            <a:normAutofit/>
          </a:bodyPr>
          <a:lstStyle>
            <a:lvl1pPr>
              <a:defRPr sz="1200"/>
            </a:lvl1pPr>
          </a:lstStyle>
          <a:p>
            <a:pPr lvl="0"/>
            <a:r>
              <a:rPr lang="fi-FI" dirty="0"/>
              <a:t>Tänne voit lisätä tekstinoston tuloksista</a:t>
            </a:r>
          </a:p>
        </p:txBody>
      </p:sp>
      <p:sp>
        <p:nvSpPr>
          <p:cNvPr id="3" name="Alatunnisteen paikkamerkki 6">
            <a:extLst>
              <a:ext uri="{FF2B5EF4-FFF2-40B4-BE49-F238E27FC236}">
                <a16:creationId xmlns:a16="http://schemas.microsoft.com/office/drawing/2014/main" id="{3F8F269B-EABB-0A6B-B21B-30156920B28C}"/>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758583441"/>
      </p:ext>
    </p:extLst>
  </p:cSld>
  <p:clrMapOvr>
    <a:masterClrMapping/>
  </p:clrMapOvr>
  <p:extLst>
    <p:ext uri="{DCECCB84-F9BA-43D5-87BE-67443E8EF086}">
      <p15:sldGuideLst xmlns:p15="http://schemas.microsoft.com/office/powerpoint/2012/main">
        <p15:guide id="1" pos="5880">
          <p15:clr>
            <a:srgbClr val="FBAE40"/>
          </p15:clr>
        </p15:guide>
        <p15:guide id="2" pos="59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boks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EAA7AB58-61ED-C305-92BC-407BD6EAED52}"/>
              </a:ext>
            </a:extLst>
          </p:cNvPr>
          <p:cNvSpPr>
            <a:spLocks noGrp="1"/>
          </p:cNvSpPr>
          <p:nvPr>
            <p:ph sz="quarter" idx="20"/>
          </p:nvPr>
        </p:nvSpPr>
        <p:spPr>
          <a:xfrm>
            <a:off x="6053261" y="1808162"/>
            <a:ext cx="5088283" cy="3971313"/>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6" name="Sisällön paikkamerkki 9">
            <a:extLst>
              <a:ext uri="{FF2B5EF4-FFF2-40B4-BE49-F238E27FC236}">
                <a16:creationId xmlns:a16="http://schemas.microsoft.com/office/drawing/2014/main" id="{87D01D0B-D6C8-6A57-613C-B77C91941699}"/>
              </a:ext>
            </a:extLst>
          </p:cNvPr>
          <p:cNvSpPr>
            <a:spLocks noGrp="1"/>
          </p:cNvSpPr>
          <p:nvPr>
            <p:ph sz="quarter" idx="19"/>
          </p:nvPr>
        </p:nvSpPr>
        <p:spPr>
          <a:xfrm>
            <a:off x="616777" y="1819368"/>
            <a:ext cx="5088283"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3" name="Alatunnisteen paikkamerkki 6">
            <a:extLst>
              <a:ext uri="{FF2B5EF4-FFF2-40B4-BE49-F238E27FC236}">
                <a16:creationId xmlns:a16="http://schemas.microsoft.com/office/drawing/2014/main" id="{6278438D-F70C-862E-7E31-8658D67BD33B}"/>
              </a:ext>
            </a:extLst>
          </p:cNvPr>
          <p:cNvSpPr txBox="1">
            <a:spLocks/>
          </p:cNvSpPr>
          <p:nvPr userDrawn="1"/>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defPPr>
              <a:defRPr lang="fi-FI"/>
            </a:defPPr>
            <a:lvl1pPr marL="0" algn="l" defTabSz="914400" rtl="0" eaLnBrk="1" latinLnBrk="0" hangingPunct="1">
              <a:defRPr sz="900" b="0" i="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Mehiläinen | Tuhat suomalaista | Huhtikuu 2024</a:t>
            </a:r>
            <a:endParaRPr lang="fi-FI" dirty="0"/>
          </a:p>
        </p:txBody>
      </p:sp>
    </p:spTree>
    <p:extLst>
      <p:ext uri="{BB962C8B-B14F-4D97-AF65-F5344CB8AC3E}">
        <p14:creationId xmlns:p14="http://schemas.microsoft.com/office/powerpoint/2010/main" val="2976488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ksi sisältöboksia ja kaksi alaotsikk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EAA7AB58-61ED-C305-92BC-407BD6EAED52}"/>
              </a:ext>
            </a:extLst>
          </p:cNvPr>
          <p:cNvSpPr>
            <a:spLocks noGrp="1"/>
          </p:cNvSpPr>
          <p:nvPr>
            <p:ph sz="quarter" idx="20"/>
          </p:nvPr>
        </p:nvSpPr>
        <p:spPr>
          <a:xfrm>
            <a:off x="6053261" y="1808162"/>
            <a:ext cx="5088283" cy="3971313"/>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6" name="Sisällön paikkamerkki 9">
            <a:extLst>
              <a:ext uri="{FF2B5EF4-FFF2-40B4-BE49-F238E27FC236}">
                <a16:creationId xmlns:a16="http://schemas.microsoft.com/office/drawing/2014/main" id="{87D01D0B-D6C8-6A57-613C-B77C91941699}"/>
              </a:ext>
            </a:extLst>
          </p:cNvPr>
          <p:cNvSpPr>
            <a:spLocks noGrp="1"/>
          </p:cNvSpPr>
          <p:nvPr>
            <p:ph sz="quarter" idx="19"/>
          </p:nvPr>
        </p:nvSpPr>
        <p:spPr>
          <a:xfrm>
            <a:off x="616777" y="1819368"/>
            <a:ext cx="5088283"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3" name="Tekstin paikkamerkki 7">
            <a:extLst>
              <a:ext uri="{FF2B5EF4-FFF2-40B4-BE49-F238E27FC236}">
                <a16:creationId xmlns:a16="http://schemas.microsoft.com/office/drawing/2014/main" id="{48CB1C7F-C2F0-B290-E8E0-8F4642F63DAD}"/>
              </a:ext>
            </a:extLst>
          </p:cNvPr>
          <p:cNvSpPr>
            <a:spLocks noGrp="1"/>
          </p:cNvSpPr>
          <p:nvPr>
            <p:ph type="body" sz="quarter" idx="17"/>
          </p:nvPr>
        </p:nvSpPr>
        <p:spPr>
          <a:xfrm>
            <a:off x="618148" y="1569137"/>
            <a:ext cx="10949964" cy="23902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8" name="Tekstin paikkamerkki 7">
            <a:extLst>
              <a:ext uri="{FF2B5EF4-FFF2-40B4-BE49-F238E27FC236}">
                <a16:creationId xmlns:a16="http://schemas.microsoft.com/office/drawing/2014/main" id="{438FC991-3C23-C779-C554-8AC0AB6A40E0}"/>
              </a:ext>
            </a:extLst>
          </p:cNvPr>
          <p:cNvSpPr>
            <a:spLocks noGrp="1"/>
          </p:cNvSpPr>
          <p:nvPr>
            <p:ph type="body" sz="quarter" idx="16"/>
          </p:nvPr>
        </p:nvSpPr>
        <p:spPr>
          <a:xfrm>
            <a:off x="615772" y="1316446"/>
            <a:ext cx="10949963" cy="310406"/>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7" name="Alatunnisteen paikkamerkki 6">
            <a:extLst>
              <a:ext uri="{FF2B5EF4-FFF2-40B4-BE49-F238E27FC236}">
                <a16:creationId xmlns:a16="http://schemas.microsoft.com/office/drawing/2014/main" id="{BCB18FCE-DA11-7C7A-ABE7-4B6A18743B37}"/>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307229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sältöboksi vasemmalla ja hiukan isompi kuvaboksi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6" name="Sisällön paikkamerkki 9">
            <a:extLst>
              <a:ext uri="{FF2B5EF4-FFF2-40B4-BE49-F238E27FC236}">
                <a16:creationId xmlns:a16="http://schemas.microsoft.com/office/drawing/2014/main" id="{87D01D0B-D6C8-6A57-613C-B77C91941699}"/>
              </a:ext>
            </a:extLst>
          </p:cNvPr>
          <p:cNvSpPr>
            <a:spLocks noGrp="1"/>
          </p:cNvSpPr>
          <p:nvPr>
            <p:ph sz="quarter" idx="19"/>
          </p:nvPr>
        </p:nvSpPr>
        <p:spPr>
          <a:xfrm>
            <a:off x="616777" y="1819368"/>
            <a:ext cx="5088283"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9" name="Kuvan paikkamerkki 7">
            <a:extLst>
              <a:ext uri="{FF2B5EF4-FFF2-40B4-BE49-F238E27FC236}">
                <a16:creationId xmlns:a16="http://schemas.microsoft.com/office/drawing/2014/main" id="{BEB6F76D-DFD0-9FD3-EB80-FF13C5697959}"/>
              </a:ext>
            </a:extLst>
          </p:cNvPr>
          <p:cNvSpPr>
            <a:spLocks noGrp="1"/>
          </p:cNvSpPr>
          <p:nvPr>
            <p:ph type="pic" sz="quarter" idx="22"/>
          </p:nvPr>
        </p:nvSpPr>
        <p:spPr>
          <a:xfrm>
            <a:off x="6043437" y="1807551"/>
            <a:ext cx="5524676" cy="3971925"/>
          </a:xfrm>
        </p:spPr>
        <p:txBody>
          <a:bodyPr/>
          <a:lstStyle/>
          <a:p>
            <a:r>
              <a:rPr lang="fi-FI"/>
              <a:t>Lisää kuva napsauttamalla kuvaketta</a:t>
            </a:r>
          </a:p>
        </p:txBody>
      </p:sp>
      <p:sp>
        <p:nvSpPr>
          <p:cNvPr id="3" name="Alatunnisteen paikkamerkki 6">
            <a:extLst>
              <a:ext uri="{FF2B5EF4-FFF2-40B4-BE49-F238E27FC236}">
                <a16:creationId xmlns:a16="http://schemas.microsoft.com/office/drawing/2014/main" id="{97B1171E-82CB-7610-00EB-9292E8C65833}"/>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4108916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sältöboksi oikealla ja hiukan isompi kuvaboksi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6" name="Sisällön paikkamerkki 9">
            <a:extLst>
              <a:ext uri="{FF2B5EF4-FFF2-40B4-BE49-F238E27FC236}">
                <a16:creationId xmlns:a16="http://schemas.microsoft.com/office/drawing/2014/main" id="{87D01D0B-D6C8-6A57-613C-B77C91941699}"/>
              </a:ext>
            </a:extLst>
          </p:cNvPr>
          <p:cNvSpPr>
            <a:spLocks noGrp="1"/>
          </p:cNvSpPr>
          <p:nvPr>
            <p:ph sz="quarter" idx="19"/>
          </p:nvPr>
        </p:nvSpPr>
        <p:spPr>
          <a:xfrm>
            <a:off x="6479830" y="1835608"/>
            <a:ext cx="5088283"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9" name="Kuvan paikkamerkki 7">
            <a:extLst>
              <a:ext uri="{FF2B5EF4-FFF2-40B4-BE49-F238E27FC236}">
                <a16:creationId xmlns:a16="http://schemas.microsoft.com/office/drawing/2014/main" id="{BEB6F76D-DFD0-9FD3-EB80-FF13C5697959}"/>
              </a:ext>
            </a:extLst>
          </p:cNvPr>
          <p:cNvSpPr>
            <a:spLocks noGrp="1"/>
          </p:cNvSpPr>
          <p:nvPr>
            <p:ph type="pic" sz="quarter" idx="22"/>
          </p:nvPr>
        </p:nvSpPr>
        <p:spPr>
          <a:xfrm>
            <a:off x="615182" y="1833223"/>
            <a:ext cx="5524676" cy="3971925"/>
          </a:xfrm>
        </p:spPr>
        <p:txBody>
          <a:bodyPr/>
          <a:lstStyle/>
          <a:p>
            <a:r>
              <a:rPr lang="fi-FI"/>
              <a:t>Lisää kuva napsauttamalla kuvaketta</a:t>
            </a:r>
          </a:p>
        </p:txBody>
      </p:sp>
      <p:sp>
        <p:nvSpPr>
          <p:cNvPr id="5" name="Alatunnisteen paikkamerkki 6">
            <a:extLst>
              <a:ext uri="{FF2B5EF4-FFF2-40B4-BE49-F238E27FC236}">
                <a16:creationId xmlns:a16="http://schemas.microsoft.com/office/drawing/2014/main" id="{C9867E94-9A8C-72B7-2EE7-190E913B5C71}"/>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41076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Yhtä isot boksit, kuva vasemmalla, sisältö oikealla">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DB5C5E62-9D6F-0B12-DEAA-EB312A4CA72E}"/>
              </a:ext>
            </a:extLst>
          </p:cNvPr>
          <p:cNvSpPr>
            <a:spLocks noGrp="1"/>
          </p:cNvSpPr>
          <p:nvPr>
            <p:ph type="pic" sz="quarter" idx="22"/>
          </p:nvPr>
        </p:nvSpPr>
        <p:spPr>
          <a:xfrm>
            <a:off x="606425" y="1808163"/>
            <a:ext cx="5099050" cy="3971925"/>
          </a:xfrm>
        </p:spPr>
        <p:txBody>
          <a:bodyPr/>
          <a:lstStyle/>
          <a:p>
            <a:r>
              <a:rPr lang="fi-FI"/>
              <a:t>Lisää kuva napsauttamalla kuvaketta</a:t>
            </a:r>
          </a:p>
        </p:txBody>
      </p:sp>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EAA7AB58-61ED-C305-92BC-407BD6EAED52}"/>
              </a:ext>
            </a:extLst>
          </p:cNvPr>
          <p:cNvSpPr>
            <a:spLocks noGrp="1"/>
          </p:cNvSpPr>
          <p:nvPr>
            <p:ph sz="quarter" idx="20"/>
          </p:nvPr>
        </p:nvSpPr>
        <p:spPr>
          <a:xfrm>
            <a:off x="6053261" y="1808162"/>
            <a:ext cx="5088283" cy="3971313"/>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3" name="Alatunnisteen paikkamerkki 6">
            <a:extLst>
              <a:ext uri="{FF2B5EF4-FFF2-40B4-BE49-F238E27FC236}">
                <a16:creationId xmlns:a16="http://schemas.microsoft.com/office/drawing/2014/main" id="{4AB74133-68D8-7B8E-C4F9-6E9686B1C38F}"/>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89284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ksi pientä sisältöboksia ja yksi kuvabok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9" name="Kuvan paikkamerkki 7">
            <a:extLst>
              <a:ext uri="{FF2B5EF4-FFF2-40B4-BE49-F238E27FC236}">
                <a16:creationId xmlns:a16="http://schemas.microsoft.com/office/drawing/2014/main" id="{BEB6F76D-DFD0-9FD3-EB80-FF13C5697959}"/>
              </a:ext>
            </a:extLst>
          </p:cNvPr>
          <p:cNvSpPr>
            <a:spLocks noGrp="1"/>
          </p:cNvSpPr>
          <p:nvPr>
            <p:ph type="pic" sz="quarter" idx="22"/>
          </p:nvPr>
        </p:nvSpPr>
        <p:spPr>
          <a:xfrm>
            <a:off x="619535" y="4055724"/>
            <a:ext cx="5085526" cy="1976777"/>
          </a:xfrm>
        </p:spPr>
        <p:txBody>
          <a:bodyPr/>
          <a:lstStyle/>
          <a:p>
            <a:r>
              <a:rPr lang="fi-FI"/>
              <a:t>Lisää kuva napsauttamalla kuvaketta</a:t>
            </a:r>
          </a:p>
        </p:txBody>
      </p:sp>
      <p:sp>
        <p:nvSpPr>
          <p:cNvPr id="3" name="Sisällön paikkamerkki 9">
            <a:extLst>
              <a:ext uri="{FF2B5EF4-FFF2-40B4-BE49-F238E27FC236}">
                <a16:creationId xmlns:a16="http://schemas.microsoft.com/office/drawing/2014/main" id="{3E1A4F47-F771-E9B8-E93B-0791CECD90FC}"/>
              </a:ext>
            </a:extLst>
          </p:cNvPr>
          <p:cNvSpPr>
            <a:spLocks noGrp="1"/>
          </p:cNvSpPr>
          <p:nvPr>
            <p:ph sz="quarter" idx="19"/>
          </p:nvPr>
        </p:nvSpPr>
        <p:spPr>
          <a:xfrm>
            <a:off x="616777" y="1823642"/>
            <a:ext cx="5088283" cy="1976777"/>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5" name="Sisällön paikkamerkki 9">
            <a:extLst>
              <a:ext uri="{FF2B5EF4-FFF2-40B4-BE49-F238E27FC236}">
                <a16:creationId xmlns:a16="http://schemas.microsoft.com/office/drawing/2014/main" id="{580DED61-E78C-0C57-D3DE-BF51E299750A}"/>
              </a:ext>
            </a:extLst>
          </p:cNvPr>
          <p:cNvSpPr>
            <a:spLocks noGrp="1"/>
          </p:cNvSpPr>
          <p:nvPr>
            <p:ph sz="quarter" idx="23"/>
          </p:nvPr>
        </p:nvSpPr>
        <p:spPr>
          <a:xfrm>
            <a:off x="6479829" y="1818484"/>
            <a:ext cx="5088283" cy="1976777"/>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7" name="Alatunnisteen paikkamerkki 6">
            <a:extLst>
              <a:ext uri="{FF2B5EF4-FFF2-40B4-BE49-F238E27FC236}">
                <a16:creationId xmlns:a16="http://schemas.microsoft.com/office/drawing/2014/main" id="{6C495238-1A19-032D-39DB-9CABCB8DD3C0}"/>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132028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so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9AB22A-1460-5165-DD9E-11BCFD67CDED}"/>
              </a:ext>
            </a:extLst>
          </p:cNvPr>
          <p:cNvSpPr>
            <a:spLocks noGrp="1"/>
          </p:cNvSpPr>
          <p:nvPr>
            <p:ph type="title"/>
          </p:nvPr>
        </p:nvSpPr>
        <p:spPr>
          <a:xfrm>
            <a:off x="6102165" y="404442"/>
            <a:ext cx="4873942" cy="1881558"/>
          </a:xfrm>
          <a:prstGeom prst="rect">
            <a:avLst/>
          </a:prstGeom>
        </p:spPr>
        <p:txBody>
          <a:bodyPr>
            <a:normAutofit/>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37AD4BE8-32E7-91FB-D81B-77B43FDDAD3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6" name="Sisällön paikkamerkki 9">
            <a:extLst>
              <a:ext uri="{FF2B5EF4-FFF2-40B4-BE49-F238E27FC236}">
                <a16:creationId xmlns:a16="http://schemas.microsoft.com/office/drawing/2014/main" id="{87D01D0B-D6C8-6A57-613C-B77C91941699}"/>
              </a:ext>
            </a:extLst>
          </p:cNvPr>
          <p:cNvSpPr>
            <a:spLocks noGrp="1"/>
          </p:cNvSpPr>
          <p:nvPr>
            <p:ph sz="quarter" idx="19"/>
          </p:nvPr>
        </p:nvSpPr>
        <p:spPr>
          <a:xfrm>
            <a:off x="6096000" y="2604656"/>
            <a:ext cx="4918364" cy="3632631"/>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9" name="Kuvan paikkamerkki 7">
            <a:extLst>
              <a:ext uri="{FF2B5EF4-FFF2-40B4-BE49-F238E27FC236}">
                <a16:creationId xmlns:a16="http://schemas.microsoft.com/office/drawing/2014/main" id="{BEB6F76D-DFD0-9FD3-EB80-FF13C5697959}"/>
              </a:ext>
            </a:extLst>
          </p:cNvPr>
          <p:cNvSpPr>
            <a:spLocks noGrp="1"/>
          </p:cNvSpPr>
          <p:nvPr>
            <p:ph type="pic" sz="quarter" idx="22"/>
          </p:nvPr>
        </p:nvSpPr>
        <p:spPr>
          <a:xfrm>
            <a:off x="618040" y="584200"/>
            <a:ext cx="4873942" cy="5653087"/>
          </a:xfrm>
        </p:spPr>
        <p:txBody>
          <a:bodyPr/>
          <a:lstStyle/>
          <a:p>
            <a:r>
              <a:rPr lang="fi-FI"/>
              <a:t>Lisää kuva napsauttamalla kuvaketta</a:t>
            </a:r>
          </a:p>
        </p:txBody>
      </p:sp>
      <p:sp>
        <p:nvSpPr>
          <p:cNvPr id="5" name="Alatunnisteen paikkamerkki 6">
            <a:extLst>
              <a:ext uri="{FF2B5EF4-FFF2-40B4-BE49-F238E27FC236}">
                <a16:creationId xmlns:a16="http://schemas.microsoft.com/office/drawing/2014/main" id="{932758F7-6492-4236-4C32-72790DDD8E03}"/>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00079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malli">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35AE8D7-B410-AD96-30FA-3A15115D1E6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6" name="Sisällön paikkamerkki 9">
            <a:extLst>
              <a:ext uri="{FF2B5EF4-FFF2-40B4-BE49-F238E27FC236}">
                <a16:creationId xmlns:a16="http://schemas.microsoft.com/office/drawing/2014/main" id="{A3DE202E-7E6F-348A-9328-8A3BC665E72A}"/>
              </a:ext>
            </a:extLst>
          </p:cNvPr>
          <p:cNvSpPr>
            <a:spLocks noGrp="1"/>
          </p:cNvSpPr>
          <p:nvPr>
            <p:ph sz="quarter" idx="19"/>
          </p:nvPr>
        </p:nvSpPr>
        <p:spPr>
          <a:xfrm>
            <a:off x="616776" y="1819369"/>
            <a:ext cx="5479224" cy="3960107"/>
          </a:xfrm>
        </p:spPr>
        <p:txBody>
          <a:bodyPr lIns="90000">
            <a:normAutofit/>
          </a:bodyPr>
          <a:lstStyle>
            <a:lvl1pPr marL="171450" indent="-171450">
              <a:buClr>
                <a:schemeClr val="accent1"/>
              </a:buClr>
              <a:buSzPct val="150000"/>
              <a:buFont typeface="Arial" panose="020B0604020202020204" pitchFamily="34" charset="0"/>
              <a:buChar char="•"/>
              <a:defRPr sz="1600">
                <a:solidFill>
                  <a:srgbClr val="404040"/>
                </a:solidFill>
                <a:latin typeface="+mn-lt"/>
              </a:defRPr>
            </a:lvl1pPr>
          </a:lstStyle>
          <a:p>
            <a:pPr lvl="0"/>
            <a:r>
              <a:rPr lang="fi-FI"/>
              <a:t>Muokkaa tekstin perustyylejä</a:t>
            </a:r>
          </a:p>
        </p:txBody>
      </p:sp>
      <p:sp>
        <p:nvSpPr>
          <p:cNvPr id="3" name="Sisällön paikkamerkki 9">
            <a:extLst>
              <a:ext uri="{FF2B5EF4-FFF2-40B4-BE49-F238E27FC236}">
                <a16:creationId xmlns:a16="http://schemas.microsoft.com/office/drawing/2014/main" id="{AC205C4E-AEA2-D6AF-42A4-EE64F1598C4E}"/>
              </a:ext>
            </a:extLst>
          </p:cNvPr>
          <p:cNvSpPr>
            <a:spLocks noGrp="1"/>
          </p:cNvSpPr>
          <p:nvPr>
            <p:ph sz="quarter" idx="21"/>
          </p:nvPr>
        </p:nvSpPr>
        <p:spPr>
          <a:xfrm>
            <a:off x="6639338" y="1808162"/>
            <a:ext cx="4502205" cy="3971313"/>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5" name="Otsikko 1">
            <a:extLst>
              <a:ext uri="{FF2B5EF4-FFF2-40B4-BE49-F238E27FC236}">
                <a16:creationId xmlns:a16="http://schemas.microsoft.com/office/drawing/2014/main" id="{AB3E4E36-D364-2067-BC00-AD51CD844DA5}"/>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2" name="Alatunnisteen paikkamerkki 6">
            <a:extLst>
              <a:ext uri="{FF2B5EF4-FFF2-40B4-BE49-F238E27FC236}">
                <a16:creationId xmlns:a16="http://schemas.microsoft.com/office/drawing/2014/main" id="{AA1DD55E-E884-6E32-7F07-19520852C75B}"/>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3575153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ksi sisältöboksia ja otsiko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056998-E6E7-8220-5A90-A43544011A20}"/>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59AE971A-6042-2BE0-A01E-83D8FC99A602}"/>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B78B2497-A6B9-9566-E5DB-A24B2551F54A}"/>
              </a:ext>
            </a:extLst>
          </p:cNvPr>
          <p:cNvSpPr>
            <a:spLocks noGrp="1"/>
          </p:cNvSpPr>
          <p:nvPr>
            <p:ph sz="quarter" idx="20"/>
          </p:nvPr>
        </p:nvSpPr>
        <p:spPr>
          <a:xfrm>
            <a:off x="6053261" y="2385391"/>
            <a:ext cx="5088283" cy="3394084"/>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6" name="Sisällön paikkamerkki 9">
            <a:extLst>
              <a:ext uri="{FF2B5EF4-FFF2-40B4-BE49-F238E27FC236}">
                <a16:creationId xmlns:a16="http://schemas.microsoft.com/office/drawing/2014/main" id="{9309ECA7-E3EB-E9CE-47FB-536CD5FB626A}"/>
              </a:ext>
            </a:extLst>
          </p:cNvPr>
          <p:cNvSpPr>
            <a:spLocks noGrp="1"/>
          </p:cNvSpPr>
          <p:nvPr>
            <p:ph sz="quarter" idx="19"/>
          </p:nvPr>
        </p:nvSpPr>
        <p:spPr>
          <a:xfrm>
            <a:off x="616777" y="2394968"/>
            <a:ext cx="5088283" cy="33845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7" name="Sisällön paikkamerkki 9">
            <a:extLst>
              <a:ext uri="{FF2B5EF4-FFF2-40B4-BE49-F238E27FC236}">
                <a16:creationId xmlns:a16="http://schemas.microsoft.com/office/drawing/2014/main" id="{4FF0000F-A215-89B4-659A-818C0DA2BA78}"/>
              </a:ext>
            </a:extLst>
          </p:cNvPr>
          <p:cNvSpPr>
            <a:spLocks noGrp="1"/>
          </p:cNvSpPr>
          <p:nvPr>
            <p:ph sz="quarter" idx="21"/>
          </p:nvPr>
        </p:nvSpPr>
        <p:spPr>
          <a:xfrm>
            <a:off x="615950" y="1808163"/>
            <a:ext cx="5089525" cy="477837"/>
          </a:xfrm>
        </p:spPr>
        <p:txBody>
          <a:bodyPr>
            <a:normAutofit/>
          </a:bodyPr>
          <a:lstStyle>
            <a:lvl1pPr>
              <a:defRPr sz="1600" b="1" i="0" spc="0" baseline="0">
                <a:solidFill>
                  <a:schemeClr val="accent1"/>
                </a:solidFill>
                <a:latin typeface="+mj-lt"/>
              </a:defRPr>
            </a:lvl1pPr>
          </a:lstStyle>
          <a:p>
            <a:pPr lvl="0"/>
            <a:r>
              <a:rPr lang="fi-FI"/>
              <a:t>Muokkaa tekstin perustyylejä</a:t>
            </a:r>
          </a:p>
        </p:txBody>
      </p:sp>
      <p:sp>
        <p:nvSpPr>
          <p:cNvPr id="8" name="Sisällön paikkamerkki 9">
            <a:extLst>
              <a:ext uri="{FF2B5EF4-FFF2-40B4-BE49-F238E27FC236}">
                <a16:creationId xmlns:a16="http://schemas.microsoft.com/office/drawing/2014/main" id="{94FC3717-556A-6842-0873-A7A9FE7DA8B6}"/>
              </a:ext>
            </a:extLst>
          </p:cNvPr>
          <p:cNvSpPr>
            <a:spLocks noGrp="1"/>
          </p:cNvSpPr>
          <p:nvPr>
            <p:ph sz="quarter" idx="22"/>
          </p:nvPr>
        </p:nvSpPr>
        <p:spPr>
          <a:xfrm>
            <a:off x="6053261" y="1808162"/>
            <a:ext cx="5089525" cy="477837"/>
          </a:xfrm>
        </p:spPr>
        <p:txBody>
          <a:bodyPr>
            <a:normAutofit/>
          </a:bodyPr>
          <a:lstStyle>
            <a:lvl1pPr>
              <a:defRPr sz="1600" b="1" i="0" spc="0" baseline="0">
                <a:solidFill>
                  <a:schemeClr val="accent1"/>
                </a:solidFill>
                <a:latin typeface="+mj-lt"/>
              </a:defRPr>
            </a:lvl1pPr>
          </a:lstStyle>
          <a:p>
            <a:pPr lvl="0"/>
            <a:r>
              <a:rPr lang="fi-FI"/>
              <a:t>Muokkaa tekstin perustyylejä</a:t>
            </a:r>
          </a:p>
        </p:txBody>
      </p:sp>
      <p:sp>
        <p:nvSpPr>
          <p:cNvPr id="9" name="Alatunnisteen paikkamerkki 6">
            <a:extLst>
              <a:ext uri="{FF2B5EF4-FFF2-40B4-BE49-F238E27FC236}">
                <a16:creationId xmlns:a16="http://schemas.microsoft.com/office/drawing/2014/main" id="{48C257AB-884B-E95F-6E14-ADC1DEC608DD}"/>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50521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älisivu 3">
    <p:bg>
      <p:bgPr>
        <a:solidFill>
          <a:schemeClr val="accent1"/>
        </a:solidFill>
        <a:effectLst/>
      </p:bgPr>
    </p:bg>
    <p:spTree>
      <p:nvGrpSpPr>
        <p:cNvPr id="1" name=""/>
        <p:cNvGrpSpPr/>
        <p:nvPr/>
      </p:nvGrpSpPr>
      <p:grpSpPr>
        <a:xfrm>
          <a:off x="0" y="0"/>
          <a:ext cx="0" cy="0"/>
          <a:chOff x="0" y="0"/>
          <a:chExt cx="0" cy="0"/>
        </a:xfrm>
      </p:grpSpPr>
      <p:pic>
        <p:nvPicPr>
          <p:cNvPr id="2" name="Kuva 1" descr="Kuva, joka sisältää kohteen teksti, henkilö, sisä&#10;&#10;Kuvaus luotu automaattisesti">
            <a:extLst>
              <a:ext uri="{FF2B5EF4-FFF2-40B4-BE49-F238E27FC236}">
                <a16:creationId xmlns:a16="http://schemas.microsoft.com/office/drawing/2014/main" id="{309BB14B-3809-08CE-F192-6A4099FEBFFF}"/>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Otsikko 1">
            <a:extLst>
              <a:ext uri="{FF2B5EF4-FFF2-40B4-BE49-F238E27FC236}">
                <a16:creationId xmlns:a16="http://schemas.microsoft.com/office/drawing/2014/main" id="{7BAA39E3-C8B4-8378-944D-06563BAEE252}"/>
              </a:ext>
            </a:extLst>
          </p:cNvPr>
          <p:cNvSpPr>
            <a:spLocks noGrp="1"/>
          </p:cNvSpPr>
          <p:nvPr>
            <p:ph type="ctrTitle" hasCustomPrompt="1"/>
          </p:nvPr>
        </p:nvSpPr>
        <p:spPr>
          <a:xfrm>
            <a:off x="1524000" y="1233603"/>
            <a:ext cx="9144000" cy="2387600"/>
          </a:xfrm>
          <a:prstGeom prst="rect">
            <a:avLst/>
          </a:prstGeom>
        </p:spPr>
        <p:txBody>
          <a:bodyPr anchor="b">
            <a:normAutofit/>
          </a:bodyPr>
          <a:lstStyle>
            <a:lvl1pPr algn="ctr">
              <a:defRPr sz="5000" b="1" i="0" spc="0">
                <a:solidFill>
                  <a:schemeClr val="bg1"/>
                </a:solidFill>
                <a:latin typeface="+mj-lt"/>
              </a:defRPr>
            </a:lvl1pPr>
          </a:lstStyle>
          <a:p>
            <a:r>
              <a:rPr lang="fi-FI" dirty="0"/>
              <a:t>Välisivun otsikko</a:t>
            </a:r>
          </a:p>
        </p:txBody>
      </p:sp>
      <p:sp>
        <p:nvSpPr>
          <p:cNvPr id="3" name="Tekstiruutu 2">
            <a:extLst>
              <a:ext uri="{FF2B5EF4-FFF2-40B4-BE49-F238E27FC236}">
                <a16:creationId xmlns:a16="http://schemas.microsoft.com/office/drawing/2014/main" id="{B1175D2F-1904-841D-C18D-1A170B877C1D}"/>
              </a:ext>
            </a:extLst>
          </p:cNvPr>
          <p:cNvSpPr txBox="1"/>
          <p:nvPr/>
        </p:nvSpPr>
        <p:spPr>
          <a:xfrm>
            <a:off x="606425" y="6339228"/>
            <a:ext cx="2457724" cy="307777"/>
          </a:xfrm>
          <a:prstGeom prst="rect">
            <a:avLst/>
          </a:prstGeom>
          <a:noFill/>
        </p:spPr>
        <p:txBody>
          <a:bodyPr wrap="none" rtlCol="0">
            <a:spAutoFit/>
          </a:bodyPr>
          <a:lstStyle/>
          <a:p>
            <a:r>
              <a:rPr lang="fi-FI" sz="1400" b="1" i="0" dirty="0">
                <a:solidFill>
                  <a:schemeClr val="bg1"/>
                </a:solidFill>
                <a:latin typeface="+mj-lt"/>
              </a:rPr>
              <a:t>Tietoa jolla on tarkoitus.</a:t>
            </a:r>
          </a:p>
        </p:txBody>
      </p:sp>
      <p:pic>
        <p:nvPicPr>
          <p:cNvPr id="4" name="Kuva 3">
            <a:extLst>
              <a:ext uri="{FF2B5EF4-FFF2-40B4-BE49-F238E27FC236}">
                <a16:creationId xmlns:a16="http://schemas.microsoft.com/office/drawing/2014/main" id="{B098D7AB-622C-5D36-8998-F1790615B2F1}"/>
              </a:ext>
            </a:extLst>
          </p:cNvPr>
          <p:cNvPicPr>
            <a:picLocks noChangeAspect="1"/>
          </p:cNvPicPr>
          <p:nvPr userDrawn="1"/>
        </p:nvPicPr>
        <p:blipFill>
          <a:blip r:embed="rId4"/>
          <a:stretch>
            <a:fillRect/>
          </a:stretch>
        </p:blipFill>
        <p:spPr>
          <a:xfrm>
            <a:off x="10879014" y="237029"/>
            <a:ext cx="1068703" cy="1068703"/>
          </a:xfrm>
          <a:prstGeom prst="rect">
            <a:avLst/>
          </a:prstGeom>
        </p:spPr>
      </p:pic>
    </p:spTree>
    <p:extLst>
      <p:ext uri="{BB962C8B-B14F-4D97-AF65-F5344CB8AC3E}">
        <p14:creationId xmlns:p14="http://schemas.microsoft.com/office/powerpoint/2010/main" val="3123150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50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olme sisältöboks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DC2CAE-6E1C-07D3-AF3B-C93E9BE68955}"/>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7FAAD292-244F-6727-B309-B84BA8BB1213}"/>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F2590961-3AB7-23DC-4D21-19EC29E1D1A4}"/>
              </a:ext>
            </a:extLst>
          </p:cNvPr>
          <p:cNvSpPr>
            <a:spLocks noGrp="1"/>
          </p:cNvSpPr>
          <p:nvPr>
            <p:ph sz="quarter" idx="19"/>
          </p:nvPr>
        </p:nvSpPr>
        <p:spPr>
          <a:xfrm>
            <a:off x="615774" y="1813249"/>
            <a:ext cx="3358974"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6" name="Sisällön paikkamerkki 9">
            <a:extLst>
              <a:ext uri="{FF2B5EF4-FFF2-40B4-BE49-F238E27FC236}">
                <a16:creationId xmlns:a16="http://schemas.microsoft.com/office/drawing/2014/main" id="{E3371E55-EAD4-8763-838C-49FE2F4C4F2B}"/>
              </a:ext>
            </a:extLst>
          </p:cNvPr>
          <p:cNvSpPr>
            <a:spLocks noGrp="1"/>
          </p:cNvSpPr>
          <p:nvPr>
            <p:ph sz="quarter" idx="20"/>
          </p:nvPr>
        </p:nvSpPr>
        <p:spPr>
          <a:xfrm>
            <a:off x="4202458" y="1813249"/>
            <a:ext cx="3358974"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7" name="Sisällön paikkamerkki 9">
            <a:extLst>
              <a:ext uri="{FF2B5EF4-FFF2-40B4-BE49-F238E27FC236}">
                <a16:creationId xmlns:a16="http://schemas.microsoft.com/office/drawing/2014/main" id="{2E192549-EC9B-4DE4-3773-DBEE43FFD7B8}"/>
              </a:ext>
            </a:extLst>
          </p:cNvPr>
          <p:cNvSpPr>
            <a:spLocks noGrp="1"/>
          </p:cNvSpPr>
          <p:nvPr>
            <p:ph sz="quarter" idx="21"/>
          </p:nvPr>
        </p:nvSpPr>
        <p:spPr>
          <a:xfrm>
            <a:off x="7772400" y="1813249"/>
            <a:ext cx="3358974"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8" name="Alatunnisteen paikkamerkki 6">
            <a:extLst>
              <a:ext uri="{FF2B5EF4-FFF2-40B4-BE49-F238E27FC236}">
                <a16:creationId xmlns:a16="http://schemas.microsoft.com/office/drawing/2014/main" id="{11CF6BE8-7EBF-429E-7AD7-827E346509C5}"/>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1094932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Kolme sisältöboksia">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4236ECDE-C88C-0912-9B49-FE048B6CCD15}"/>
              </a:ext>
            </a:extLst>
          </p:cNvPr>
          <p:cNvSpPr>
            <a:spLocks noGrp="1"/>
          </p:cNvSpPr>
          <p:nvPr>
            <p:ph type="pic" sz="quarter" idx="23"/>
          </p:nvPr>
        </p:nvSpPr>
        <p:spPr>
          <a:xfrm>
            <a:off x="614118" y="1820148"/>
            <a:ext cx="3359150" cy="3965575"/>
          </a:xfrm>
        </p:spPr>
        <p:txBody>
          <a:bodyPr/>
          <a:lstStyle/>
          <a:p>
            <a:r>
              <a:rPr lang="fi-FI"/>
              <a:t>Lisää kuva napsauttamalla kuvaketta</a:t>
            </a:r>
          </a:p>
        </p:txBody>
      </p:sp>
      <p:sp>
        <p:nvSpPr>
          <p:cNvPr id="2" name="Otsikko 1">
            <a:extLst>
              <a:ext uri="{FF2B5EF4-FFF2-40B4-BE49-F238E27FC236}">
                <a16:creationId xmlns:a16="http://schemas.microsoft.com/office/drawing/2014/main" id="{12DC2CAE-6E1C-07D3-AF3B-C93E9BE68955}"/>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7FAAD292-244F-6727-B309-B84BA8BB1213}"/>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6" name="Sisällön paikkamerkki 9">
            <a:extLst>
              <a:ext uri="{FF2B5EF4-FFF2-40B4-BE49-F238E27FC236}">
                <a16:creationId xmlns:a16="http://schemas.microsoft.com/office/drawing/2014/main" id="{E3371E55-EAD4-8763-838C-49FE2F4C4F2B}"/>
              </a:ext>
            </a:extLst>
          </p:cNvPr>
          <p:cNvSpPr>
            <a:spLocks noGrp="1"/>
          </p:cNvSpPr>
          <p:nvPr>
            <p:ph sz="quarter" idx="20"/>
          </p:nvPr>
        </p:nvSpPr>
        <p:spPr>
          <a:xfrm>
            <a:off x="4202458" y="1813249"/>
            <a:ext cx="3358974"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7" name="Sisällön paikkamerkki 9">
            <a:extLst>
              <a:ext uri="{FF2B5EF4-FFF2-40B4-BE49-F238E27FC236}">
                <a16:creationId xmlns:a16="http://schemas.microsoft.com/office/drawing/2014/main" id="{2E192549-EC9B-4DE4-3773-DBEE43FFD7B8}"/>
              </a:ext>
            </a:extLst>
          </p:cNvPr>
          <p:cNvSpPr>
            <a:spLocks noGrp="1"/>
          </p:cNvSpPr>
          <p:nvPr>
            <p:ph sz="quarter" idx="21"/>
          </p:nvPr>
        </p:nvSpPr>
        <p:spPr>
          <a:xfrm>
            <a:off x="7772400" y="1813249"/>
            <a:ext cx="3358974"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5" name="Alatunnisteen paikkamerkki 6">
            <a:extLst>
              <a:ext uri="{FF2B5EF4-FFF2-40B4-BE49-F238E27FC236}">
                <a16:creationId xmlns:a16="http://schemas.microsoft.com/office/drawing/2014/main" id="{BA130504-F820-E55A-4961-0A38016C7256}"/>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3737769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boksi larg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9B75D0-ABE4-BCA8-E7BA-4030C137279C}"/>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DE0D3A0B-BA2C-3816-9B6F-D2E2EFF4731B}"/>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88C225B0-0312-0FC1-CE73-A73AB2F03012}"/>
              </a:ext>
            </a:extLst>
          </p:cNvPr>
          <p:cNvSpPr>
            <a:spLocks noGrp="1"/>
          </p:cNvSpPr>
          <p:nvPr>
            <p:ph sz="quarter" idx="19"/>
          </p:nvPr>
        </p:nvSpPr>
        <p:spPr>
          <a:xfrm>
            <a:off x="616777" y="1819368"/>
            <a:ext cx="10514597" cy="4417920"/>
          </a:xfrm>
        </p:spPr>
        <p:txBody>
          <a:bodyPr>
            <a:normAutofit/>
          </a:bodyPr>
          <a:lstStyle>
            <a:lvl1pPr>
              <a:defRPr>
                <a:solidFill>
                  <a:srgbClr val="404040"/>
                </a:solidFill>
                <a:latin typeface="+mn-lt"/>
              </a:defRPr>
            </a:lvl1pPr>
          </a:lstStyle>
          <a:p>
            <a:pPr lvl="0"/>
            <a:r>
              <a:rPr lang="fi-FI"/>
              <a:t>Muokkaa tekstin perustyylejä</a:t>
            </a:r>
          </a:p>
        </p:txBody>
      </p:sp>
      <p:sp>
        <p:nvSpPr>
          <p:cNvPr id="6" name="Alatunnisteen paikkamerkki 6">
            <a:extLst>
              <a:ext uri="{FF2B5EF4-FFF2-40B4-BE49-F238E27FC236}">
                <a16:creationId xmlns:a16="http://schemas.microsoft.com/office/drawing/2014/main" id="{5B8167E7-A761-8544-CEA5-4EBD835060BE}"/>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19592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boksi medium">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9ADF63-454D-2771-AD2C-E1DCB7C5186E}"/>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D9F32A6E-2BC5-618F-A594-F747D6697DFA}"/>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6B9D1822-CBF0-8454-1F94-13466E61E590}"/>
              </a:ext>
            </a:extLst>
          </p:cNvPr>
          <p:cNvSpPr>
            <a:spLocks noGrp="1"/>
          </p:cNvSpPr>
          <p:nvPr>
            <p:ph sz="quarter" idx="19"/>
          </p:nvPr>
        </p:nvSpPr>
        <p:spPr>
          <a:xfrm>
            <a:off x="1869787" y="1819368"/>
            <a:ext cx="8478078" cy="4084475"/>
          </a:xfrm>
        </p:spPr>
        <p:txBody>
          <a:bodyPr/>
          <a:lstStyle>
            <a:lvl1pPr>
              <a:defRPr>
                <a:solidFill>
                  <a:srgbClr val="404040"/>
                </a:solidFill>
                <a:latin typeface="+mn-lt"/>
              </a:defRPr>
            </a:lvl1pPr>
          </a:lstStyle>
          <a:p>
            <a:pPr lvl="0"/>
            <a:r>
              <a:rPr lang="fi-FI"/>
              <a:t>Muokkaa tekstin perustyylejä</a:t>
            </a:r>
          </a:p>
        </p:txBody>
      </p:sp>
      <p:sp>
        <p:nvSpPr>
          <p:cNvPr id="6" name="Alatunnisteen paikkamerkki 6">
            <a:extLst>
              <a:ext uri="{FF2B5EF4-FFF2-40B4-BE49-F238E27FC236}">
                <a16:creationId xmlns:a16="http://schemas.microsoft.com/office/drawing/2014/main" id="{80E7A1B8-AF19-7FD6-4FBB-8EE6EAA2192D}"/>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1455294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ältöboksi smal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A9108-4164-379C-CDB3-AABE2E2F2A52}"/>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AC4313EF-0989-CAB7-2C7A-045DFB1C7CC6}"/>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6F2B0A90-817D-453B-3015-932439DFC48B}"/>
              </a:ext>
            </a:extLst>
          </p:cNvPr>
          <p:cNvSpPr>
            <a:spLocks noGrp="1"/>
          </p:cNvSpPr>
          <p:nvPr>
            <p:ph sz="quarter" idx="19"/>
          </p:nvPr>
        </p:nvSpPr>
        <p:spPr>
          <a:xfrm>
            <a:off x="2736574" y="1821393"/>
            <a:ext cx="6718852" cy="4034780"/>
          </a:xfrm>
        </p:spPr>
        <p:txBody>
          <a:bodyPr/>
          <a:lstStyle>
            <a:lvl1pPr>
              <a:defRPr>
                <a:solidFill>
                  <a:srgbClr val="404040"/>
                </a:solidFill>
                <a:latin typeface="+mn-lt"/>
              </a:defRPr>
            </a:lvl1pPr>
          </a:lstStyle>
          <a:p>
            <a:pPr lvl="0"/>
            <a:r>
              <a:rPr lang="fi-FI"/>
              <a:t>Muokkaa tekstin perustyylejä</a:t>
            </a:r>
          </a:p>
        </p:txBody>
      </p:sp>
      <p:sp>
        <p:nvSpPr>
          <p:cNvPr id="6" name="Alatunnisteen paikkamerkki 6">
            <a:extLst>
              <a:ext uri="{FF2B5EF4-FFF2-40B4-BE49-F238E27FC236}">
                <a16:creationId xmlns:a16="http://schemas.microsoft.com/office/drawing/2014/main" id="{4930FDF8-B334-6ADE-F1E9-2D02751F67A1}"/>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04227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Sisältöboksi smal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3A9108-4164-379C-CDB3-AABE2E2F2A52}"/>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AC4313EF-0989-CAB7-2C7A-045DFB1C7CC6}"/>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6F2B0A90-817D-453B-3015-932439DFC48B}"/>
              </a:ext>
            </a:extLst>
          </p:cNvPr>
          <p:cNvSpPr>
            <a:spLocks noGrp="1"/>
          </p:cNvSpPr>
          <p:nvPr>
            <p:ph sz="quarter" idx="19"/>
          </p:nvPr>
        </p:nvSpPr>
        <p:spPr>
          <a:xfrm>
            <a:off x="615182" y="1808163"/>
            <a:ext cx="6718852" cy="4034780"/>
          </a:xfrm>
        </p:spPr>
        <p:txBody>
          <a:bodyPr/>
          <a:lstStyle>
            <a:lvl1pPr>
              <a:defRPr>
                <a:solidFill>
                  <a:srgbClr val="404040"/>
                </a:solidFill>
                <a:latin typeface="+mn-lt"/>
              </a:defRPr>
            </a:lvl1pPr>
          </a:lstStyle>
          <a:p>
            <a:pPr lvl="0"/>
            <a:r>
              <a:rPr lang="fi-FI"/>
              <a:t>Muokkaa tekstin perustyylejä</a:t>
            </a:r>
          </a:p>
        </p:txBody>
      </p:sp>
      <p:sp>
        <p:nvSpPr>
          <p:cNvPr id="6" name="Alatunnisteen paikkamerkki 6">
            <a:extLst>
              <a:ext uri="{FF2B5EF4-FFF2-40B4-BE49-F238E27FC236}">
                <a16:creationId xmlns:a16="http://schemas.microsoft.com/office/drawing/2014/main" id="{20CC0C0E-DE66-27E0-2642-CDE9A1CB2330}"/>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331632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olme sisältöboks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AFC4C7-2102-0D2B-AA8A-05C40636E70F}"/>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5B136699-EFD1-B9F5-EB34-D975BEF9AE59}"/>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Sisällön paikkamerkki 9">
            <a:extLst>
              <a:ext uri="{FF2B5EF4-FFF2-40B4-BE49-F238E27FC236}">
                <a16:creationId xmlns:a16="http://schemas.microsoft.com/office/drawing/2014/main" id="{C460558A-08B7-FBA7-3104-DC387023122D}"/>
              </a:ext>
            </a:extLst>
          </p:cNvPr>
          <p:cNvSpPr>
            <a:spLocks noGrp="1"/>
          </p:cNvSpPr>
          <p:nvPr>
            <p:ph sz="quarter" idx="19"/>
          </p:nvPr>
        </p:nvSpPr>
        <p:spPr>
          <a:xfrm>
            <a:off x="615775" y="1813249"/>
            <a:ext cx="5480225" cy="258941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6" name="Sisällön paikkamerkki 9">
            <a:extLst>
              <a:ext uri="{FF2B5EF4-FFF2-40B4-BE49-F238E27FC236}">
                <a16:creationId xmlns:a16="http://schemas.microsoft.com/office/drawing/2014/main" id="{50F04917-9D2D-CB57-8797-6939C93675E0}"/>
              </a:ext>
            </a:extLst>
          </p:cNvPr>
          <p:cNvSpPr>
            <a:spLocks noGrp="1"/>
          </p:cNvSpPr>
          <p:nvPr>
            <p:ph sz="quarter" idx="20"/>
          </p:nvPr>
        </p:nvSpPr>
        <p:spPr>
          <a:xfrm>
            <a:off x="606425" y="4550804"/>
            <a:ext cx="5489575" cy="1409729"/>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7" name="Sisällön paikkamerkki 9">
            <a:extLst>
              <a:ext uri="{FF2B5EF4-FFF2-40B4-BE49-F238E27FC236}">
                <a16:creationId xmlns:a16="http://schemas.microsoft.com/office/drawing/2014/main" id="{3DD1F6AF-E0CB-8233-6ECF-2CE0857079EB}"/>
              </a:ext>
            </a:extLst>
          </p:cNvPr>
          <p:cNvSpPr>
            <a:spLocks noGrp="1"/>
          </p:cNvSpPr>
          <p:nvPr>
            <p:ph sz="quarter" idx="21"/>
          </p:nvPr>
        </p:nvSpPr>
        <p:spPr>
          <a:xfrm>
            <a:off x="6939280" y="1808163"/>
            <a:ext cx="4628833" cy="4152369"/>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sp>
        <p:nvSpPr>
          <p:cNvPr id="8" name="Alatunnisteen paikkamerkki 6">
            <a:extLst>
              <a:ext uri="{FF2B5EF4-FFF2-40B4-BE49-F238E27FC236}">
                <a16:creationId xmlns:a16="http://schemas.microsoft.com/office/drawing/2014/main" id="{DDFF9024-1177-00F3-84A6-383B52B26AF4}"/>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867327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i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B1E987-9883-4490-93D1-00587D845729}"/>
              </a:ext>
            </a:extLst>
          </p:cNvPr>
          <p:cNvSpPr>
            <a:spLocks noGrp="1"/>
          </p:cNvSpPr>
          <p:nvPr>
            <p:ph type="title"/>
          </p:nvPr>
        </p:nvSpPr>
        <p:spPr>
          <a:xfrm>
            <a:off x="615774" y="155056"/>
            <a:ext cx="10193655" cy="1325563"/>
          </a:xfrm>
          <a:prstGeom prst="rect">
            <a:avLst/>
          </a:prstGeom>
        </p:spPr>
        <p:txBody>
          <a:bodyPr/>
          <a:lstStyle>
            <a:lvl1pPr>
              <a:defRPr spc="0"/>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E3E155E5-0048-806F-7A40-35D55C5CB41B}"/>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Tekstin paikkamerkki 11">
            <a:extLst>
              <a:ext uri="{FF2B5EF4-FFF2-40B4-BE49-F238E27FC236}">
                <a16:creationId xmlns:a16="http://schemas.microsoft.com/office/drawing/2014/main" id="{F3E217FB-92E8-7316-9324-58683052B531}"/>
              </a:ext>
            </a:extLst>
          </p:cNvPr>
          <p:cNvSpPr>
            <a:spLocks noGrp="1"/>
          </p:cNvSpPr>
          <p:nvPr>
            <p:ph type="body" sz="quarter" idx="20"/>
          </p:nvPr>
        </p:nvSpPr>
        <p:spPr>
          <a:xfrm>
            <a:off x="5854664" y="2207857"/>
            <a:ext cx="2246489" cy="1325563"/>
          </a:xfrm>
        </p:spPr>
        <p:txBody>
          <a:bodyPr>
            <a:normAutofit/>
          </a:bodyPr>
          <a:lstStyle>
            <a:lvl1pPr>
              <a:defRPr sz="1800" b="1" i="0">
                <a:solidFill>
                  <a:schemeClr val="accent1"/>
                </a:solidFill>
                <a:latin typeface="+mj-lt"/>
              </a:defRPr>
            </a:lvl1pPr>
          </a:lstStyle>
          <a:p>
            <a:pPr lvl="0"/>
            <a:r>
              <a:rPr lang="fi-FI"/>
              <a:t>Muokkaa tekstin perustyylejä</a:t>
            </a:r>
          </a:p>
        </p:txBody>
      </p:sp>
      <p:sp>
        <p:nvSpPr>
          <p:cNvPr id="6" name="Tekstin paikkamerkki 11">
            <a:extLst>
              <a:ext uri="{FF2B5EF4-FFF2-40B4-BE49-F238E27FC236}">
                <a16:creationId xmlns:a16="http://schemas.microsoft.com/office/drawing/2014/main" id="{BE8AEC2E-9FE1-BE70-947F-C7C4D57EE825}"/>
              </a:ext>
            </a:extLst>
          </p:cNvPr>
          <p:cNvSpPr>
            <a:spLocks noGrp="1"/>
          </p:cNvSpPr>
          <p:nvPr>
            <p:ph type="body" sz="quarter" idx="21"/>
          </p:nvPr>
        </p:nvSpPr>
        <p:spPr>
          <a:xfrm>
            <a:off x="8562940" y="3979338"/>
            <a:ext cx="2246489" cy="1325557"/>
          </a:xfrm>
        </p:spPr>
        <p:txBody>
          <a:bodyPr>
            <a:normAutofit/>
          </a:bodyPr>
          <a:lstStyle>
            <a:lvl1pPr>
              <a:defRPr sz="1800" b="1" i="0">
                <a:solidFill>
                  <a:schemeClr val="accent1"/>
                </a:solidFill>
                <a:latin typeface="+mj-lt"/>
              </a:defRPr>
            </a:lvl1pPr>
          </a:lstStyle>
          <a:p>
            <a:pPr lvl="0"/>
            <a:r>
              <a:rPr lang="fi-FI"/>
              <a:t>Muokkaa tekstin perustyylejä</a:t>
            </a:r>
          </a:p>
        </p:txBody>
      </p:sp>
      <p:sp>
        <p:nvSpPr>
          <p:cNvPr id="7" name="Sisällön paikkamerkki 9">
            <a:extLst>
              <a:ext uri="{FF2B5EF4-FFF2-40B4-BE49-F238E27FC236}">
                <a16:creationId xmlns:a16="http://schemas.microsoft.com/office/drawing/2014/main" id="{235F7807-1AF6-9E5B-9AB5-C447394508A0}"/>
              </a:ext>
            </a:extLst>
          </p:cNvPr>
          <p:cNvSpPr>
            <a:spLocks noGrp="1"/>
          </p:cNvSpPr>
          <p:nvPr>
            <p:ph sz="quarter" idx="19"/>
          </p:nvPr>
        </p:nvSpPr>
        <p:spPr>
          <a:xfrm>
            <a:off x="615774" y="1813249"/>
            <a:ext cx="4358008" cy="3960108"/>
          </a:xfrm>
        </p:spPr>
        <p:txBody>
          <a:bodyPr>
            <a:noAutofit/>
          </a:bodyPr>
          <a:lstStyle>
            <a:lvl1pPr marL="0" indent="0">
              <a:buClr>
                <a:schemeClr val="accent1"/>
              </a:buClr>
              <a:buSzPct val="120000"/>
              <a:buFontTx/>
              <a:buNone/>
              <a:defRPr>
                <a:solidFill>
                  <a:srgbClr val="404040"/>
                </a:solidFill>
                <a:latin typeface="+mn-lt"/>
              </a:defRPr>
            </a:lvl1pPr>
          </a:lstStyle>
          <a:p>
            <a:pPr lvl="0"/>
            <a:r>
              <a:rPr lang="fi-FI"/>
              <a:t>Muokkaa tekstin perustyylejä</a:t>
            </a:r>
          </a:p>
        </p:txBody>
      </p:sp>
      <p:pic>
        <p:nvPicPr>
          <p:cNvPr id="8" name="Kuva 7">
            <a:extLst>
              <a:ext uri="{FF2B5EF4-FFF2-40B4-BE49-F238E27FC236}">
                <a16:creationId xmlns:a16="http://schemas.microsoft.com/office/drawing/2014/main" id="{72CF0C29-F2AC-4F4C-745A-670672434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5155" y="2506507"/>
            <a:ext cx="2369916" cy="2369916"/>
          </a:xfrm>
          <a:prstGeom prst="rect">
            <a:avLst/>
          </a:prstGeom>
        </p:spPr>
      </p:pic>
      <p:pic>
        <p:nvPicPr>
          <p:cNvPr id="3" name="Kuva 2">
            <a:extLst>
              <a:ext uri="{FF2B5EF4-FFF2-40B4-BE49-F238E27FC236}">
                <a16:creationId xmlns:a16="http://schemas.microsoft.com/office/drawing/2014/main" id="{919B2143-1C7E-F580-55C7-C367072F4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5155" y="2506507"/>
            <a:ext cx="2369916" cy="2369916"/>
          </a:xfrm>
          <a:prstGeom prst="rect">
            <a:avLst/>
          </a:prstGeom>
        </p:spPr>
      </p:pic>
      <p:sp>
        <p:nvSpPr>
          <p:cNvPr id="9" name="Alatunnisteen paikkamerkki 6">
            <a:extLst>
              <a:ext uri="{FF2B5EF4-FFF2-40B4-BE49-F238E27FC236}">
                <a16:creationId xmlns:a16="http://schemas.microsoft.com/office/drawing/2014/main" id="{61574094-04BE-7197-9A61-15E96087DA4E}"/>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471260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alaotsikko, logo, alatunn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80AE51-6D03-8CB0-1137-96382DFC303E}"/>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68880C66-2BDE-12AA-9EAE-93778E96B037}"/>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3" name="Tekstin paikkamerkki 7">
            <a:extLst>
              <a:ext uri="{FF2B5EF4-FFF2-40B4-BE49-F238E27FC236}">
                <a16:creationId xmlns:a16="http://schemas.microsoft.com/office/drawing/2014/main" id="{F4AE0CFE-8409-3D77-77E1-7A6C17054C3E}"/>
              </a:ext>
            </a:extLst>
          </p:cNvPr>
          <p:cNvSpPr>
            <a:spLocks noGrp="1"/>
          </p:cNvSpPr>
          <p:nvPr>
            <p:ph type="body" sz="quarter" idx="17"/>
          </p:nvPr>
        </p:nvSpPr>
        <p:spPr>
          <a:xfrm>
            <a:off x="618148" y="1569137"/>
            <a:ext cx="10949964" cy="239026"/>
          </a:xfrm>
        </p:spPr>
        <p:txBody>
          <a:bodyPr wrap="none">
            <a:noAutofit/>
          </a:bodyPr>
          <a:lstStyle>
            <a:lvl1pPr>
              <a:defRPr b="0" i="0">
                <a:solidFill>
                  <a:schemeClr val="accent1"/>
                </a:solidFill>
                <a:latin typeface="+mn-lt"/>
              </a:defRPr>
            </a:lvl1pPr>
          </a:lstStyle>
          <a:p>
            <a:pPr lvl="0"/>
            <a:r>
              <a:rPr lang="fi-FI"/>
              <a:t>Muokkaa tekstin perustyylejä</a:t>
            </a:r>
          </a:p>
        </p:txBody>
      </p:sp>
      <p:sp>
        <p:nvSpPr>
          <p:cNvPr id="6" name="Alatunnisteen paikkamerkki 6">
            <a:extLst>
              <a:ext uri="{FF2B5EF4-FFF2-40B4-BE49-F238E27FC236}">
                <a16:creationId xmlns:a16="http://schemas.microsoft.com/office/drawing/2014/main" id="{E6752AF1-2197-171F-CD71-90E1361892E8}"/>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55950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logo ja slogan">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7937432-E205-A169-1E47-86505C0906E6}"/>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2" name="Tekstiruutu 1">
            <a:extLst>
              <a:ext uri="{FF2B5EF4-FFF2-40B4-BE49-F238E27FC236}">
                <a16:creationId xmlns:a16="http://schemas.microsoft.com/office/drawing/2014/main" id="{0B4FDF39-BA9D-06D5-EDEA-290660B6F767}"/>
              </a:ext>
            </a:extLst>
          </p:cNvPr>
          <p:cNvSpPr txBox="1"/>
          <p:nvPr/>
        </p:nvSpPr>
        <p:spPr>
          <a:xfrm>
            <a:off x="606425" y="6339228"/>
            <a:ext cx="2680785" cy="307777"/>
          </a:xfrm>
          <a:prstGeom prst="rect">
            <a:avLst/>
          </a:prstGeom>
          <a:solidFill>
            <a:schemeClr val="bg1"/>
          </a:solidFill>
        </p:spPr>
        <p:txBody>
          <a:bodyPr wrap="square" rtlCol="0">
            <a:spAutoFit/>
          </a:bodyPr>
          <a:lstStyle/>
          <a:p>
            <a:r>
              <a:rPr lang="fi-FI" sz="1400" b="1" i="0" dirty="0">
                <a:solidFill>
                  <a:schemeClr val="accent1"/>
                </a:solidFill>
                <a:latin typeface="+mj-lt"/>
              </a:rPr>
              <a:t>Tietoa jolla on tarkoitus.</a:t>
            </a:r>
          </a:p>
        </p:txBody>
      </p:sp>
      <p:sp>
        <p:nvSpPr>
          <p:cNvPr id="3" name="Otsikko 1">
            <a:extLst>
              <a:ext uri="{FF2B5EF4-FFF2-40B4-BE49-F238E27FC236}">
                <a16:creationId xmlns:a16="http://schemas.microsoft.com/office/drawing/2014/main" id="{27E4E32C-9F4E-0F23-0688-2D7D3E81067E}"/>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Tree>
    <p:extLst>
      <p:ext uri="{BB962C8B-B14F-4D97-AF65-F5344CB8AC3E}">
        <p14:creationId xmlns:p14="http://schemas.microsoft.com/office/powerpoint/2010/main" val="129224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sällysluettelo">
    <p:bg>
      <p:bgRef idx="1001">
        <a:schemeClr val="bg1"/>
      </p:bgRef>
    </p:bg>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ACEE0C01-0E6F-C2B3-1F70-D8B0C3A7B543}"/>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Tekstin paikkamerkki 7">
            <a:extLst>
              <a:ext uri="{FF2B5EF4-FFF2-40B4-BE49-F238E27FC236}">
                <a16:creationId xmlns:a16="http://schemas.microsoft.com/office/drawing/2014/main" id="{9BF1A863-E740-F722-4B2A-BD439375A05B}"/>
              </a:ext>
            </a:extLst>
          </p:cNvPr>
          <p:cNvSpPr>
            <a:spLocks noGrp="1"/>
          </p:cNvSpPr>
          <p:nvPr>
            <p:ph type="body" sz="quarter" idx="12" hasCustomPrompt="1"/>
          </p:nvPr>
        </p:nvSpPr>
        <p:spPr>
          <a:xfrm>
            <a:off x="606424" y="1814759"/>
            <a:ext cx="4292953" cy="4429124"/>
          </a:xfrm>
        </p:spPr>
        <p:txBody>
          <a:bodyPr>
            <a:noAutofit/>
          </a:bodyPr>
          <a:lstStyle>
            <a:lvl1pPr>
              <a:lnSpc>
                <a:spcPct val="100000"/>
              </a:lnSpc>
              <a:defRPr sz="1500">
                <a:solidFill>
                  <a:schemeClr val="accent1"/>
                </a:solidFill>
              </a:defRPr>
            </a:lvl1pPr>
            <a:lvl2pPr>
              <a:lnSpc>
                <a:spcPct val="100000"/>
              </a:lnSpc>
              <a:defRPr sz="1500">
                <a:solidFill>
                  <a:schemeClr val="accent1"/>
                </a:solidFill>
              </a:defRPr>
            </a:lvl2pPr>
          </a:lstStyle>
          <a:p>
            <a:pPr lvl="0"/>
            <a:r>
              <a:rPr lang="fi-FI" dirty="0"/>
              <a:t>Sisältö 1</a:t>
            </a:r>
          </a:p>
          <a:p>
            <a:pPr lvl="0"/>
            <a:r>
              <a:rPr lang="fi-FI" dirty="0"/>
              <a:t>Sisältö 2</a:t>
            </a:r>
          </a:p>
          <a:p>
            <a:pPr lvl="0"/>
            <a:r>
              <a:rPr lang="fi-FI" dirty="0"/>
              <a:t>Sisältö 3</a:t>
            </a:r>
          </a:p>
          <a:p>
            <a:pPr lvl="0"/>
            <a:r>
              <a:rPr lang="fi-FI" dirty="0"/>
              <a:t>Sisältö 4</a:t>
            </a:r>
          </a:p>
          <a:p>
            <a:pPr lvl="0"/>
            <a:r>
              <a:rPr lang="fi-FI" dirty="0"/>
              <a:t>Sisältö 5</a:t>
            </a:r>
          </a:p>
          <a:p>
            <a:pPr lvl="0"/>
            <a:r>
              <a:rPr lang="fi-FI" dirty="0"/>
              <a:t>Sisältö 6</a:t>
            </a:r>
          </a:p>
          <a:p>
            <a:pPr lvl="0"/>
            <a:r>
              <a:rPr lang="fi-FI" dirty="0"/>
              <a:t>Sisältö 7</a:t>
            </a:r>
          </a:p>
          <a:p>
            <a:pPr lvl="0"/>
            <a:endParaRPr lang="fi-FI" dirty="0"/>
          </a:p>
          <a:p>
            <a:pPr lvl="0"/>
            <a:endParaRPr lang="fi-FI" dirty="0"/>
          </a:p>
          <a:p>
            <a:pPr lvl="1"/>
            <a:endParaRPr lang="fi-FI" dirty="0"/>
          </a:p>
        </p:txBody>
      </p:sp>
      <p:sp>
        <p:nvSpPr>
          <p:cNvPr id="6" name="Tekstin paikkamerkki 7">
            <a:extLst>
              <a:ext uri="{FF2B5EF4-FFF2-40B4-BE49-F238E27FC236}">
                <a16:creationId xmlns:a16="http://schemas.microsoft.com/office/drawing/2014/main" id="{E8892E61-24FB-1FEF-E852-17316EFBF9C4}"/>
              </a:ext>
            </a:extLst>
          </p:cNvPr>
          <p:cNvSpPr>
            <a:spLocks noGrp="1"/>
          </p:cNvSpPr>
          <p:nvPr>
            <p:ph type="body" sz="quarter" idx="13" hasCustomPrompt="1"/>
          </p:nvPr>
        </p:nvSpPr>
        <p:spPr>
          <a:xfrm>
            <a:off x="4978400" y="1818102"/>
            <a:ext cx="3707886" cy="4425781"/>
          </a:xfrm>
        </p:spPr>
        <p:txBody>
          <a:bodyPr/>
          <a:lstStyle>
            <a:lvl1pPr>
              <a:lnSpc>
                <a:spcPct val="100000"/>
              </a:lnSpc>
              <a:defRPr sz="1500">
                <a:solidFill>
                  <a:schemeClr val="accent1"/>
                </a:solidFill>
              </a:defRPr>
            </a:lvl1pPr>
            <a:lvl2pPr>
              <a:lnSpc>
                <a:spcPct val="100000"/>
              </a:lnSpc>
              <a:defRPr sz="1500">
                <a:solidFill>
                  <a:schemeClr val="accent1"/>
                </a:solidFill>
              </a:defRPr>
            </a:lvl2pPr>
          </a:lstStyle>
          <a:p>
            <a:pPr lvl="0"/>
            <a:r>
              <a:rPr lang="fi-FI" dirty="0"/>
              <a:t>1</a:t>
            </a:r>
          </a:p>
          <a:p>
            <a:pPr lvl="0"/>
            <a:r>
              <a:rPr lang="fi-FI" dirty="0"/>
              <a:t>2</a:t>
            </a:r>
          </a:p>
          <a:p>
            <a:pPr lvl="0"/>
            <a:r>
              <a:rPr lang="fi-FI" dirty="0"/>
              <a:t>3</a:t>
            </a:r>
          </a:p>
          <a:p>
            <a:pPr lvl="0"/>
            <a:r>
              <a:rPr lang="fi-FI" dirty="0"/>
              <a:t>4</a:t>
            </a:r>
          </a:p>
          <a:p>
            <a:pPr lvl="0"/>
            <a:r>
              <a:rPr lang="fi-FI" dirty="0"/>
              <a:t>5</a:t>
            </a:r>
          </a:p>
          <a:p>
            <a:pPr lvl="0"/>
            <a:r>
              <a:rPr lang="fi-FI" dirty="0"/>
              <a:t>6</a:t>
            </a:r>
          </a:p>
          <a:p>
            <a:pPr lvl="0"/>
            <a:r>
              <a:rPr lang="fi-FI" dirty="0"/>
              <a:t>7</a:t>
            </a:r>
          </a:p>
          <a:p>
            <a:pPr lvl="0"/>
            <a:endParaRPr lang="fi-FI" dirty="0"/>
          </a:p>
          <a:p>
            <a:pPr lvl="0"/>
            <a:endParaRPr lang="fi-FI" dirty="0"/>
          </a:p>
          <a:p>
            <a:pPr lvl="1"/>
            <a:endParaRPr lang="fi-FI" dirty="0"/>
          </a:p>
        </p:txBody>
      </p:sp>
      <p:sp>
        <p:nvSpPr>
          <p:cNvPr id="3" name="Tekstiruutu 2">
            <a:extLst>
              <a:ext uri="{FF2B5EF4-FFF2-40B4-BE49-F238E27FC236}">
                <a16:creationId xmlns:a16="http://schemas.microsoft.com/office/drawing/2014/main" id="{5D136F99-CAB7-88A7-6353-F74586787117}"/>
              </a:ext>
            </a:extLst>
          </p:cNvPr>
          <p:cNvSpPr txBox="1"/>
          <p:nvPr/>
        </p:nvSpPr>
        <p:spPr>
          <a:xfrm>
            <a:off x="615774" y="565009"/>
            <a:ext cx="2680542" cy="523220"/>
          </a:xfrm>
          <a:prstGeom prst="rect">
            <a:avLst/>
          </a:prstGeom>
        </p:spPr>
        <p:txBody>
          <a:bodyPr vert="horz" lIns="91440" tIns="45720" rIns="91440" bIns="45720" rtlCol="0" anchor="ctr">
            <a:normAutofit/>
          </a:bodyPr>
          <a:lstStyle>
            <a:lvl1pPr>
              <a:lnSpc>
                <a:spcPct val="100000"/>
              </a:lnSpc>
              <a:spcBef>
                <a:spcPct val="0"/>
              </a:spcBef>
              <a:buNone/>
              <a:defRPr sz="2800" b="1" i="0" spc="0" baseline="0">
                <a:solidFill>
                  <a:schemeClr val="accent1"/>
                </a:solidFill>
                <a:latin typeface="Georgia" panose="02040502050405020303" pitchFamily="18" charset="0"/>
                <a:ea typeface="+mj-ea"/>
                <a:cs typeface="Calibri" panose="020F0502020204030204" pitchFamily="34" charset="0"/>
              </a:defRPr>
            </a:lvl1pPr>
          </a:lstStyle>
          <a:p>
            <a:pPr lvl="0"/>
            <a:r>
              <a:rPr lang="fi-FI" spc="0" dirty="0">
                <a:latin typeface="+mj-lt"/>
              </a:rPr>
              <a:t>Sisällysluettelo</a:t>
            </a:r>
          </a:p>
        </p:txBody>
      </p:sp>
      <p:sp>
        <p:nvSpPr>
          <p:cNvPr id="2" name="Alatunnisteen paikkamerkki 6">
            <a:extLst>
              <a:ext uri="{FF2B5EF4-FFF2-40B4-BE49-F238E27FC236}">
                <a16:creationId xmlns:a16="http://schemas.microsoft.com/office/drawing/2014/main" id="{526182C4-554E-CDF6-F3B5-C99959AB49D0}"/>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189198537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Vain logo ja sivunumero">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B92C2C7-EEA3-9B1D-101A-119D44465E46}"/>
              </a:ext>
            </a:extLst>
          </p:cNvPr>
          <p:cNvSpPr>
            <a:spLocks noGrp="1"/>
          </p:cNvSpPr>
          <p:nvPr>
            <p:ph type="sldNum" sz="quarter" idx="11"/>
          </p:nvPr>
        </p:nvSpPr>
        <p:spPr/>
        <p:txBody>
          <a:bodyPr/>
          <a:lstStyle/>
          <a:p>
            <a:fld id="{391EF878-0C44-134A-9FA2-31542E80029C}" type="slidenum">
              <a:rPr lang="fi-FI" smtClean="0"/>
              <a:t>‹#›</a:t>
            </a:fld>
            <a:endParaRPr lang="fi-FI"/>
          </a:p>
        </p:txBody>
      </p:sp>
      <p:pic>
        <p:nvPicPr>
          <p:cNvPr id="2" name="Picture 2">
            <a:extLst>
              <a:ext uri="{FF2B5EF4-FFF2-40B4-BE49-F238E27FC236}">
                <a16:creationId xmlns:a16="http://schemas.microsoft.com/office/drawing/2014/main" id="{FBA4BA6E-250A-5309-8351-DF52389255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8106" y="312823"/>
            <a:ext cx="737087" cy="7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76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Liitteet: Taulukot">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7F421A0-505A-A8B2-D56E-3286D910FA71}"/>
              </a:ext>
            </a:extLst>
          </p:cNvPr>
          <p:cNvSpPr>
            <a:spLocks noGrp="1"/>
          </p:cNvSpPr>
          <p:nvPr>
            <p:ph type="sldNum" sz="quarter" idx="11"/>
          </p:nvPr>
        </p:nvSpPr>
        <p:spPr/>
        <p:txBody>
          <a:bodyPr/>
          <a:lstStyle/>
          <a:p>
            <a:fld id="{B0F7D37E-5A60-4F72-8273-177F7324E7B7}" type="slidenum">
              <a:rPr lang="fi-FI" smtClean="0"/>
              <a:t>‹#›</a:t>
            </a:fld>
            <a:endParaRPr lang="fi-FI"/>
          </a:p>
        </p:txBody>
      </p:sp>
      <p:pic>
        <p:nvPicPr>
          <p:cNvPr id="5" name="Picture 2">
            <a:extLst>
              <a:ext uri="{FF2B5EF4-FFF2-40B4-BE49-F238E27FC236}">
                <a16:creationId xmlns:a16="http://schemas.microsoft.com/office/drawing/2014/main" id="{D9A2811D-EB6B-6395-2F62-496B328794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39845" y="1705111"/>
            <a:ext cx="1524180" cy="1548784"/>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7B1D2B7A-321B-1A70-E0A3-A1D737A0FE2E}"/>
              </a:ext>
            </a:extLst>
          </p:cNvPr>
          <p:cNvSpPr txBox="1"/>
          <p:nvPr/>
        </p:nvSpPr>
        <p:spPr>
          <a:xfrm>
            <a:off x="1951088" y="3143643"/>
            <a:ext cx="1129348" cy="369332"/>
          </a:xfrm>
          <a:prstGeom prst="rect">
            <a:avLst/>
          </a:prstGeom>
          <a:noFill/>
        </p:spPr>
        <p:txBody>
          <a:bodyPr wrap="none" rtlCol="0">
            <a:spAutoFit/>
          </a:bodyPr>
          <a:lstStyle/>
          <a:p>
            <a:pPr algn="ctr"/>
            <a:r>
              <a:rPr lang="fi-FI" sz="1800" b="1" i="0" spc="0" dirty="0">
                <a:solidFill>
                  <a:schemeClr val="accent1"/>
                </a:solidFill>
                <a:latin typeface="+mj-lt"/>
              </a:rPr>
              <a:t>Taulukot</a:t>
            </a:r>
          </a:p>
        </p:txBody>
      </p:sp>
      <p:sp>
        <p:nvSpPr>
          <p:cNvPr id="10" name="Tekstiruutu 9">
            <a:extLst>
              <a:ext uri="{FF2B5EF4-FFF2-40B4-BE49-F238E27FC236}">
                <a16:creationId xmlns:a16="http://schemas.microsoft.com/office/drawing/2014/main" id="{41FAB4DF-AF52-2704-70C5-769D21A3FCF3}"/>
              </a:ext>
            </a:extLst>
          </p:cNvPr>
          <p:cNvSpPr txBox="1"/>
          <p:nvPr/>
        </p:nvSpPr>
        <p:spPr>
          <a:xfrm>
            <a:off x="616777" y="558415"/>
            <a:ext cx="1523174" cy="523220"/>
          </a:xfrm>
          <a:prstGeom prst="rect">
            <a:avLst/>
          </a:prstGeom>
          <a:noFill/>
        </p:spPr>
        <p:txBody>
          <a:bodyPr wrap="none" rtlCol="0">
            <a:spAutoFit/>
          </a:bodyPr>
          <a:lstStyle/>
          <a:p>
            <a:r>
              <a:rPr lang="fi-FI" sz="2800" b="1" i="0" spc="0" dirty="0">
                <a:solidFill>
                  <a:schemeClr val="accent1"/>
                </a:solidFill>
                <a:latin typeface="+mj-lt"/>
              </a:rPr>
              <a:t>Liitteet</a:t>
            </a:r>
          </a:p>
        </p:txBody>
      </p:sp>
      <p:pic>
        <p:nvPicPr>
          <p:cNvPr id="9" name="Picture 2">
            <a:extLst>
              <a:ext uri="{FF2B5EF4-FFF2-40B4-BE49-F238E27FC236}">
                <a16:creationId xmlns:a16="http://schemas.microsoft.com/office/drawing/2014/main" id="{D9A2811D-EB6B-6395-2F62-496B328794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340852" y="1701108"/>
            <a:ext cx="1524180" cy="154807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7B1D2B7A-321B-1A70-E0A3-A1D737A0FE2E}"/>
              </a:ext>
            </a:extLst>
          </p:cNvPr>
          <p:cNvSpPr txBox="1"/>
          <p:nvPr userDrawn="1"/>
        </p:nvSpPr>
        <p:spPr>
          <a:xfrm>
            <a:off x="4973673" y="3139287"/>
            <a:ext cx="2286203" cy="369332"/>
          </a:xfrm>
          <a:prstGeom prst="rect">
            <a:avLst/>
          </a:prstGeom>
          <a:noFill/>
        </p:spPr>
        <p:txBody>
          <a:bodyPr wrap="none" rtlCol="0">
            <a:spAutoFit/>
          </a:bodyPr>
          <a:lstStyle/>
          <a:p>
            <a:pPr algn="ctr"/>
            <a:r>
              <a:rPr lang="fi-FI" sz="1800" b="1" i="0" spc="0" baseline="0" dirty="0">
                <a:solidFill>
                  <a:schemeClr val="accent1"/>
                </a:solidFill>
                <a:latin typeface="+mj-lt"/>
              </a:rPr>
              <a:t>Avoimet vastaukset</a:t>
            </a:r>
            <a:endParaRPr lang="fi-FI" sz="1800" b="1" i="0" spc="0" dirty="0">
              <a:solidFill>
                <a:schemeClr val="accent1"/>
              </a:solidFill>
              <a:latin typeface="+mj-lt"/>
            </a:endParaRPr>
          </a:p>
        </p:txBody>
      </p:sp>
      <p:sp>
        <p:nvSpPr>
          <p:cNvPr id="15" name="Tekstiruutu 14">
            <a:extLst>
              <a:ext uri="{FF2B5EF4-FFF2-40B4-BE49-F238E27FC236}">
                <a16:creationId xmlns:a16="http://schemas.microsoft.com/office/drawing/2014/main" id="{3548BFC1-64AF-C58D-6581-A6953CB95A46}"/>
              </a:ext>
            </a:extLst>
          </p:cNvPr>
          <p:cNvSpPr txBox="1"/>
          <p:nvPr userDrawn="1"/>
        </p:nvSpPr>
        <p:spPr>
          <a:xfrm>
            <a:off x="6481036" y="4243108"/>
            <a:ext cx="5319077" cy="1893533"/>
          </a:xfrm>
          <a:prstGeom prst="rect">
            <a:avLst/>
          </a:prstGeom>
        </p:spPr>
        <p:txBody>
          <a:bodyPr vert="horz" lIns="91440" tIns="45720" rIns="91440" bIns="45720" rtlCol="0">
            <a:noAutofit/>
          </a:bodyPr>
          <a:lstStyle>
            <a:lvl1pPr lvl="0" indent="0">
              <a:lnSpc>
                <a:spcPct val="130000"/>
              </a:lnSpc>
              <a:spcBef>
                <a:spcPts val="1000"/>
              </a:spcBef>
              <a:buFontTx/>
              <a:buNone/>
              <a:defRPr sz="1200" b="0" i="0">
                <a:solidFill>
                  <a:srgbClr val="404040"/>
                </a:solidFill>
                <a:latin typeface="Montserrat Medium" pitchFamily="2" charset="77"/>
              </a:defRPr>
            </a:lvl1pPr>
            <a:lvl2pPr indent="0">
              <a:lnSpc>
                <a:spcPct val="130000"/>
              </a:lnSpc>
              <a:spcBef>
                <a:spcPts val="500"/>
              </a:spcBef>
              <a:buFontTx/>
              <a:buNone/>
              <a:defRPr sz="1200" b="0" i="0">
                <a:solidFill>
                  <a:srgbClr val="404040"/>
                </a:solidFill>
                <a:latin typeface="Montserrat Medium" pitchFamily="2" charset="77"/>
              </a:defRPr>
            </a:lvl2pPr>
            <a:lvl3pPr indent="0">
              <a:lnSpc>
                <a:spcPct val="130000"/>
              </a:lnSpc>
              <a:spcBef>
                <a:spcPts val="500"/>
              </a:spcBef>
              <a:buFontTx/>
              <a:buNone/>
              <a:defRPr sz="1200" b="0" i="0">
                <a:solidFill>
                  <a:srgbClr val="404040"/>
                </a:solidFill>
                <a:latin typeface="Montserrat Medium" pitchFamily="2" charset="77"/>
              </a:defRPr>
            </a:lvl3pPr>
            <a:lvl4pPr indent="0">
              <a:lnSpc>
                <a:spcPct val="130000"/>
              </a:lnSpc>
              <a:spcBef>
                <a:spcPts val="500"/>
              </a:spcBef>
              <a:buFontTx/>
              <a:buNone/>
              <a:defRPr sz="1200" b="0" i="0">
                <a:solidFill>
                  <a:srgbClr val="404040"/>
                </a:solidFill>
                <a:latin typeface="Montserrat Medium" pitchFamily="2" charset="77"/>
              </a:defRPr>
            </a:lvl4pPr>
            <a:lvl5pPr indent="0">
              <a:lnSpc>
                <a:spcPct val="130000"/>
              </a:lnSpc>
              <a:spcBef>
                <a:spcPts val="500"/>
              </a:spcBef>
              <a:buFontTx/>
              <a:buNone/>
              <a:defRPr sz="1200" b="0" i="0">
                <a:solidFill>
                  <a:srgbClr val="404040"/>
                </a:solidFill>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fi-FI" sz="1000" dirty="0">
                <a:solidFill>
                  <a:schemeClr val="tx1"/>
                </a:solidFill>
                <a:latin typeface="Montserrat Medium" pitchFamily="2" charset="0"/>
              </a:rPr>
              <a:t>Kaksoisklikkaa hiirellä yllä olevia</a:t>
            </a:r>
            <a:r>
              <a:rPr lang="fi-FI" sz="1000" baseline="0" dirty="0">
                <a:solidFill>
                  <a:schemeClr val="tx1"/>
                </a:solidFill>
                <a:latin typeface="Montserrat Medium" pitchFamily="2" charset="0"/>
              </a:rPr>
              <a:t> objekteja </a:t>
            </a:r>
            <a:r>
              <a:rPr lang="fi-FI" sz="1000" dirty="0">
                <a:solidFill>
                  <a:schemeClr val="tx1"/>
                </a:solidFill>
                <a:latin typeface="Montserrat Medium" pitchFamily="2" charset="0"/>
              </a:rPr>
              <a:t>saadaksesi näkyviin: </a:t>
            </a:r>
          </a:p>
          <a:p>
            <a:pPr marL="171450" indent="-171450" algn="l">
              <a:buFont typeface="Wingdings" panose="05000000000000000000" pitchFamily="2" charset="2"/>
              <a:buChar char="ü"/>
            </a:pPr>
            <a:r>
              <a:rPr lang="fi-FI" sz="1000" dirty="0">
                <a:solidFill>
                  <a:schemeClr val="tx1"/>
                </a:solidFill>
                <a:latin typeface="Montserrat Medium" pitchFamily="2" charset="0"/>
              </a:rPr>
              <a:t>Taulukot Excel-muodossa</a:t>
            </a:r>
          </a:p>
          <a:p>
            <a:pPr marL="171450" indent="-171450" algn="l">
              <a:buFont typeface="Wingdings" panose="05000000000000000000" pitchFamily="2" charset="2"/>
              <a:buChar char="ü"/>
            </a:pPr>
            <a:r>
              <a:rPr lang="fi-FI" sz="1000" dirty="0">
                <a:solidFill>
                  <a:schemeClr val="tx1"/>
                </a:solidFill>
                <a:latin typeface="Montserrat Medium" pitchFamily="2" charset="0"/>
              </a:rPr>
              <a:t>Avoimet </a:t>
            </a:r>
            <a:r>
              <a:rPr lang="fi-FI" sz="1000" baseline="0" dirty="0">
                <a:solidFill>
                  <a:schemeClr val="tx1"/>
                </a:solidFill>
                <a:latin typeface="Montserrat Medium" pitchFamily="2" charset="0"/>
              </a:rPr>
              <a:t>vastaukset Word-muodossa</a:t>
            </a:r>
          </a:p>
        </p:txBody>
      </p:sp>
      <p:sp>
        <p:nvSpPr>
          <p:cNvPr id="2" name="Alatunnisteen paikkamerkki 6">
            <a:extLst>
              <a:ext uri="{FF2B5EF4-FFF2-40B4-BE49-F238E27FC236}">
                <a16:creationId xmlns:a16="http://schemas.microsoft.com/office/drawing/2014/main" id="{4042F3BE-7FA2-ADBA-CCE7-A2CDC0B8513C}"/>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
        <p:nvSpPr>
          <p:cNvPr id="3" name="Tekstiruutu 2">
            <a:extLst>
              <a:ext uri="{FF2B5EF4-FFF2-40B4-BE49-F238E27FC236}">
                <a16:creationId xmlns:a16="http://schemas.microsoft.com/office/drawing/2014/main" id="{F57BF306-F1CB-A78A-B87C-0C849E417225}"/>
              </a:ext>
            </a:extLst>
          </p:cNvPr>
          <p:cNvSpPr txBox="1"/>
          <p:nvPr userDrawn="1"/>
        </p:nvSpPr>
        <p:spPr>
          <a:xfrm>
            <a:off x="615800" y="3566343"/>
            <a:ext cx="4184800" cy="1893533"/>
          </a:xfrm>
          <a:prstGeom prst="rect">
            <a:avLst/>
          </a:prstGeom>
        </p:spPr>
        <p:txBody>
          <a:bodyPr vert="horz" lIns="91440" tIns="45720" rIns="91440" bIns="45720" rtlCol="0">
            <a:noAutofit/>
          </a:bodyPr>
          <a:lstStyle>
            <a:lvl1pPr lvl="0" indent="0">
              <a:lnSpc>
                <a:spcPct val="130000"/>
              </a:lnSpc>
              <a:spcBef>
                <a:spcPts val="1000"/>
              </a:spcBef>
              <a:buFontTx/>
              <a:buNone/>
              <a:defRPr sz="1200" b="0" i="0">
                <a:solidFill>
                  <a:srgbClr val="404040"/>
                </a:solidFill>
                <a:latin typeface="Montserrat Medium" pitchFamily="2" charset="77"/>
              </a:defRPr>
            </a:lvl1pPr>
            <a:lvl2pPr indent="0">
              <a:lnSpc>
                <a:spcPct val="130000"/>
              </a:lnSpc>
              <a:spcBef>
                <a:spcPts val="500"/>
              </a:spcBef>
              <a:buFontTx/>
              <a:buNone/>
              <a:defRPr sz="1200" b="0" i="0">
                <a:solidFill>
                  <a:srgbClr val="404040"/>
                </a:solidFill>
                <a:latin typeface="Montserrat Medium" pitchFamily="2" charset="77"/>
              </a:defRPr>
            </a:lvl2pPr>
            <a:lvl3pPr indent="0">
              <a:lnSpc>
                <a:spcPct val="130000"/>
              </a:lnSpc>
              <a:spcBef>
                <a:spcPts val="500"/>
              </a:spcBef>
              <a:buFontTx/>
              <a:buNone/>
              <a:defRPr sz="1200" b="0" i="0">
                <a:solidFill>
                  <a:srgbClr val="404040"/>
                </a:solidFill>
                <a:latin typeface="Montserrat Medium" pitchFamily="2" charset="77"/>
              </a:defRPr>
            </a:lvl3pPr>
            <a:lvl4pPr indent="0">
              <a:lnSpc>
                <a:spcPct val="130000"/>
              </a:lnSpc>
              <a:spcBef>
                <a:spcPts val="500"/>
              </a:spcBef>
              <a:buFontTx/>
              <a:buNone/>
              <a:defRPr sz="1200" b="0" i="0">
                <a:solidFill>
                  <a:srgbClr val="404040"/>
                </a:solidFill>
                <a:latin typeface="Montserrat Medium" pitchFamily="2" charset="77"/>
              </a:defRPr>
            </a:lvl4pPr>
            <a:lvl5pPr indent="0">
              <a:lnSpc>
                <a:spcPct val="130000"/>
              </a:lnSpc>
              <a:spcBef>
                <a:spcPts val="500"/>
              </a:spcBef>
              <a:buFontTx/>
              <a:buNone/>
              <a:defRPr sz="1200" b="0" i="0">
                <a:solidFill>
                  <a:srgbClr val="404040"/>
                </a:solidFill>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fi-FI" sz="1000" dirty="0">
                <a:latin typeface="+mn-lt"/>
              </a:rPr>
              <a:t>Taulukoissa on väritetty sinisellä ne rivit, jotka kertovat vastaajien lukumäärän. </a:t>
            </a:r>
          </a:p>
          <a:p>
            <a:pPr lvl="0"/>
            <a:r>
              <a:rPr lang="fi-FI" sz="1000" dirty="0">
                <a:latin typeface="+mn-lt"/>
              </a:rPr>
              <a:t>Kun jokin prosenttiluku on taulukossa kirkkaan vihreällä tai pinkillä alustalla, tarkoittaa se sitä, että kyseinen tulos eroaa merkitsevästi vastaavasta kokonaistuloksesta 99 %:n luottamustasolla, eli se voisi olla sattumasta johtuva vain yhdessä tapauksessa sadasta. Vihreällä merkityt eroavat merkitsevästi ylöspäin ja pinkillä merkityt alaspäin. Kun luku on taulukossa vaalealla vihreällä tai pinkillä alustalla, on ero merkitsevä 95 %:n tasolla.</a:t>
            </a:r>
          </a:p>
        </p:txBody>
      </p:sp>
    </p:spTree>
    <p:extLst>
      <p:ext uri="{BB962C8B-B14F-4D97-AF65-F5344CB8AC3E}">
        <p14:creationId xmlns:p14="http://schemas.microsoft.com/office/powerpoint/2010/main" val="22217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Pohja kaaviodiall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2EE75-70D8-E40D-ED1E-F1039AA0D30B}"/>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47249162-C6FE-DD36-F22F-1233E28731AD}"/>
              </a:ext>
            </a:extLst>
          </p:cNvPr>
          <p:cNvSpPr>
            <a:spLocks noGrp="1"/>
          </p:cNvSpPr>
          <p:nvPr>
            <p:ph type="sldNum" sz="quarter" idx="11"/>
          </p:nvPr>
        </p:nvSpPr>
        <p:spPr/>
        <p:txBody>
          <a:bodyPr/>
          <a:lstStyle/>
          <a:p>
            <a:fld id="{B0F7D37E-5A60-4F72-8273-177F7324E7B7}" type="slidenum">
              <a:rPr lang="fi-FI" smtClean="0"/>
              <a:t>‹#›</a:t>
            </a:fld>
            <a:endParaRPr lang="fi-FI"/>
          </a:p>
        </p:txBody>
      </p:sp>
      <p:sp>
        <p:nvSpPr>
          <p:cNvPr id="5" name="Tekstin paikkamerkki 7">
            <a:extLst>
              <a:ext uri="{FF2B5EF4-FFF2-40B4-BE49-F238E27FC236}">
                <a16:creationId xmlns:a16="http://schemas.microsoft.com/office/drawing/2014/main" id="{B44B9377-B0AB-2A2A-F8D7-74BDB6D8C28D}"/>
              </a:ext>
            </a:extLst>
          </p:cNvPr>
          <p:cNvSpPr>
            <a:spLocks noGrp="1"/>
          </p:cNvSpPr>
          <p:nvPr>
            <p:ph type="body" sz="quarter" idx="17"/>
          </p:nvPr>
        </p:nvSpPr>
        <p:spPr>
          <a:xfrm>
            <a:off x="618148" y="1569137"/>
            <a:ext cx="10949964" cy="23902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6" name="Tekstin paikkamerkki 7">
            <a:extLst>
              <a:ext uri="{FF2B5EF4-FFF2-40B4-BE49-F238E27FC236}">
                <a16:creationId xmlns:a16="http://schemas.microsoft.com/office/drawing/2014/main" id="{D927B780-B49A-7B42-08E8-D2CA1700E368}"/>
              </a:ext>
            </a:extLst>
          </p:cNvPr>
          <p:cNvSpPr>
            <a:spLocks noGrp="1"/>
          </p:cNvSpPr>
          <p:nvPr>
            <p:ph type="body" sz="quarter" idx="16"/>
          </p:nvPr>
        </p:nvSpPr>
        <p:spPr>
          <a:xfrm>
            <a:off x="615772" y="1316446"/>
            <a:ext cx="10949963" cy="31040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7" name="Tekstin paikkamerkki 6">
            <a:extLst>
              <a:ext uri="{FF2B5EF4-FFF2-40B4-BE49-F238E27FC236}">
                <a16:creationId xmlns:a16="http://schemas.microsoft.com/office/drawing/2014/main" id="{6607432C-5DDB-4B2A-56A6-95C54B8DF3A2}"/>
              </a:ext>
            </a:extLst>
          </p:cNvPr>
          <p:cNvSpPr>
            <a:spLocks noGrp="1"/>
          </p:cNvSpPr>
          <p:nvPr>
            <p:ph type="body" sz="quarter" idx="19" hasCustomPrompt="1"/>
          </p:nvPr>
        </p:nvSpPr>
        <p:spPr>
          <a:xfrm>
            <a:off x="9517063" y="1808161"/>
            <a:ext cx="2048672" cy="435240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180000" tIns="180000" rIns="108000" bIns="180000">
            <a:spAutoFit/>
          </a:bodyPr>
          <a:lstStyle>
            <a:lvl1pPr>
              <a:defRPr sz="1200"/>
            </a:lvl1pPr>
          </a:lstStyle>
          <a:p>
            <a:pPr lvl="0"/>
            <a:r>
              <a:rPr lang="fi-FI" dirty="0"/>
              <a:t>Tänne voit lisätä tekstinoston tuloksista</a:t>
            </a:r>
          </a:p>
        </p:txBody>
      </p:sp>
      <p:sp>
        <p:nvSpPr>
          <p:cNvPr id="3" name="Alatunnisteen paikkamerkki 6">
            <a:extLst>
              <a:ext uri="{FF2B5EF4-FFF2-40B4-BE49-F238E27FC236}">
                <a16:creationId xmlns:a16="http://schemas.microsoft.com/office/drawing/2014/main" id="{C7B3ACED-6309-A0D6-5F10-A727B687BA99}"/>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4275655205"/>
      </p:ext>
    </p:extLst>
  </p:cSld>
  <p:clrMapOvr>
    <a:masterClrMapping/>
  </p:clrMapOvr>
  <p:extLst>
    <p:ext uri="{DCECCB84-F9BA-43D5-87BE-67443E8EF086}">
      <p15:sldGuideLst xmlns:p15="http://schemas.microsoft.com/office/powerpoint/2012/main">
        <p15:guide id="3" pos="5880">
          <p15:clr>
            <a:srgbClr val="FBAE40"/>
          </p15:clr>
        </p15:guide>
        <p15:guide id="4" pos="599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D61F37DC-9C6E-D8EF-314C-FCD2CA4432A4}"/>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6" name="Dian numeron paikkamerkki 3">
            <a:extLst>
              <a:ext uri="{FF2B5EF4-FFF2-40B4-BE49-F238E27FC236}">
                <a16:creationId xmlns:a16="http://schemas.microsoft.com/office/drawing/2014/main" id="{94A33FC4-47C8-26BB-52A3-53193F1581C1}"/>
              </a:ext>
            </a:extLst>
          </p:cNvPr>
          <p:cNvSpPr>
            <a:spLocks noGrp="1"/>
          </p:cNvSpPr>
          <p:nvPr>
            <p:ph type="sldNum" sz="quarter" idx="11"/>
          </p:nvPr>
        </p:nvSpPr>
        <p:spPr>
          <a:xfrm>
            <a:off x="11657654" y="6323692"/>
            <a:ext cx="427383" cy="365125"/>
          </a:xfrm>
        </p:spPr>
        <p:txBody>
          <a:bodyPr/>
          <a:lstStyle/>
          <a:p>
            <a:fld id="{391EF878-0C44-134A-9FA2-31542E80029C}" type="slidenum">
              <a:rPr lang="fi-FI" smtClean="0"/>
              <a:t>‹#›</a:t>
            </a:fld>
            <a:endParaRPr lang="fi-FI"/>
          </a:p>
        </p:txBody>
      </p:sp>
      <p:sp>
        <p:nvSpPr>
          <p:cNvPr id="8" name="Tekstin paikkamerkki 7">
            <a:extLst>
              <a:ext uri="{FF2B5EF4-FFF2-40B4-BE49-F238E27FC236}">
                <a16:creationId xmlns:a16="http://schemas.microsoft.com/office/drawing/2014/main" id="{7ECAF77E-75FA-F76F-FBB3-B5FE411E1727}"/>
              </a:ext>
            </a:extLst>
          </p:cNvPr>
          <p:cNvSpPr>
            <a:spLocks noGrp="1"/>
          </p:cNvSpPr>
          <p:nvPr>
            <p:ph type="body" sz="quarter" idx="17"/>
          </p:nvPr>
        </p:nvSpPr>
        <p:spPr>
          <a:xfrm>
            <a:off x="618148" y="1569137"/>
            <a:ext cx="10949964" cy="23902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9" name="Tekstin paikkamerkki 7">
            <a:extLst>
              <a:ext uri="{FF2B5EF4-FFF2-40B4-BE49-F238E27FC236}">
                <a16:creationId xmlns:a16="http://schemas.microsoft.com/office/drawing/2014/main" id="{66621296-D1D4-C84F-B778-020E585D5F0A}"/>
              </a:ext>
            </a:extLst>
          </p:cNvPr>
          <p:cNvSpPr>
            <a:spLocks noGrp="1"/>
          </p:cNvSpPr>
          <p:nvPr>
            <p:ph type="body" sz="quarter" idx="16"/>
          </p:nvPr>
        </p:nvSpPr>
        <p:spPr>
          <a:xfrm>
            <a:off x="615772" y="1316446"/>
            <a:ext cx="10949963" cy="310406"/>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10" name="Alatunnisteen paikkamerkki 6">
            <a:extLst>
              <a:ext uri="{FF2B5EF4-FFF2-40B4-BE49-F238E27FC236}">
                <a16:creationId xmlns:a16="http://schemas.microsoft.com/office/drawing/2014/main" id="{F2BA2DCB-A3AB-FCB2-A8F0-413E213E8EDD}"/>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
        <p:nvSpPr>
          <p:cNvPr id="11" name="Sisällön paikkamerkki 8">
            <a:extLst>
              <a:ext uri="{FF2B5EF4-FFF2-40B4-BE49-F238E27FC236}">
                <a16:creationId xmlns:a16="http://schemas.microsoft.com/office/drawing/2014/main" id="{C965BF6E-35D4-2BD2-EBC1-97DD03B2DC2F}"/>
              </a:ext>
            </a:extLst>
          </p:cNvPr>
          <p:cNvSpPr>
            <a:spLocks noGrp="1"/>
          </p:cNvSpPr>
          <p:nvPr>
            <p:ph sz="quarter" idx="12"/>
          </p:nvPr>
        </p:nvSpPr>
        <p:spPr>
          <a:xfrm>
            <a:off x="615773" y="1808163"/>
            <a:ext cx="10196690" cy="4429125"/>
          </a:xfrm>
        </p:spPr>
        <p:txBody>
          <a:bodyPr>
            <a:noAutofit/>
          </a:bodyPr>
          <a:lstStyle>
            <a:lvl1pPr>
              <a:defRPr sz="1200">
                <a:solidFill>
                  <a:srgbClr val="404040"/>
                </a:solidFill>
                <a:latin typeface="+mn-lt"/>
              </a:defRPr>
            </a:lvl1pPr>
            <a:lvl2pPr>
              <a:defRPr sz="1300"/>
            </a:lvl2pPr>
            <a:lvl3pPr>
              <a:defRPr sz="1300"/>
            </a:lvl3pPr>
            <a:lvl4pPr>
              <a:defRPr sz="1300"/>
            </a:lvl4pPr>
            <a:lvl5pPr>
              <a:defRPr sz="1300"/>
            </a:lvl5pPr>
          </a:lstStyle>
          <a:p>
            <a:pPr lvl="0"/>
            <a:r>
              <a:rPr lang="fi-FI"/>
              <a:t>Muokkaa tekstin perustyylejä</a:t>
            </a:r>
          </a:p>
        </p:txBody>
      </p:sp>
    </p:spTree>
    <p:extLst>
      <p:ext uri="{BB962C8B-B14F-4D97-AF65-F5344CB8AC3E}">
        <p14:creationId xmlns:p14="http://schemas.microsoft.com/office/powerpoint/2010/main" val="503526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47E24F2-CF74-6858-5EC4-C2DE59C383AD}"/>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6" name="Dian numeron paikkamerkki 3">
            <a:extLst>
              <a:ext uri="{FF2B5EF4-FFF2-40B4-BE49-F238E27FC236}">
                <a16:creationId xmlns:a16="http://schemas.microsoft.com/office/drawing/2014/main" id="{EF77478D-A8D0-5D94-D95A-D293467F3DA7}"/>
              </a:ext>
            </a:extLst>
          </p:cNvPr>
          <p:cNvSpPr>
            <a:spLocks noGrp="1"/>
          </p:cNvSpPr>
          <p:nvPr>
            <p:ph type="sldNum" sz="quarter" idx="11"/>
          </p:nvPr>
        </p:nvSpPr>
        <p:spPr>
          <a:xfrm>
            <a:off x="11657654" y="6323692"/>
            <a:ext cx="427383" cy="365125"/>
          </a:xfrm>
        </p:spPr>
        <p:txBody>
          <a:bodyPr/>
          <a:lstStyle/>
          <a:p>
            <a:fld id="{391EF878-0C44-134A-9FA2-31542E80029C}" type="slidenum">
              <a:rPr lang="fi-FI" smtClean="0"/>
              <a:t>‹#›</a:t>
            </a:fld>
            <a:endParaRPr lang="fi-FI"/>
          </a:p>
        </p:txBody>
      </p:sp>
      <p:sp>
        <p:nvSpPr>
          <p:cNvPr id="7" name="Tekstin paikkamerkki 7">
            <a:extLst>
              <a:ext uri="{FF2B5EF4-FFF2-40B4-BE49-F238E27FC236}">
                <a16:creationId xmlns:a16="http://schemas.microsoft.com/office/drawing/2014/main" id="{D10C6647-F307-D28E-8A26-7996E2FE8EEC}"/>
              </a:ext>
            </a:extLst>
          </p:cNvPr>
          <p:cNvSpPr>
            <a:spLocks noGrp="1"/>
          </p:cNvSpPr>
          <p:nvPr>
            <p:ph type="body" sz="quarter" idx="17"/>
          </p:nvPr>
        </p:nvSpPr>
        <p:spPr>
          <a:xfrm>
            <a:off x="618148" y="1569137"/>
            <a:ext cx="10949964" cy="23902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8" name="Tekstin paikkamerkki 7">
            <a:extLst>
              <a:ext uri="{FF2B5EF4-FFF2-40B4-BE49-F238E27FC236}">
                <a16:creationId xmlns:a16="http://schemas.microsoft.com/office/drawing/2014/main" id="{D634B40A-0AF2-0D05-96DF-FE78B43C1BE8}"/>
              </a:ext>
            </a:extLst>
          </p:cNvPr>
          <p:cNvSpPr>
            <a:spLocks noGrp="1"/>
          </p:cNvSpPr>
          <p:nvPr>
            <p:ph type="body" sz="quarter" idx="16"/>
          </p:nvPr>
        </p:nvSpPr>
        <p:spPr>
          <a:xfrm>
            <a:off x="615772" y="1316446"/>
            <a:ext cx="10949963" cy="310406"/>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9" name="Alatunnisteen paikkamerkki 6">
            <a:extLst>
              <a:ext uri="{FF2B5EF4-FFF2-40B4-BE49-F238E27FC236}">
                <a16:creationId xmlns:a16="http://schemas.microsoft.com/office/drawing/2014/main" id="{3F6C09D2-8F63-6728-F902-1A82297BB11F}"/>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
        <p:nvSpPr>
          <p:cNvPr id="10" name="Sisällön paikkamerkki 8">
            <a:extLst>
              <a:ext uri="{FF2B5EF4-FFF2-40B4-BE49-F238E27FC236}">
                <a16:creationId xmlns:a16="http://schemas.microsoft.com/office/drawing/2014/main" id="{480CCC5E-4AFE-D3C6-CE5E-4855592C9DF9}"/>
              </a:ext>
            </a:extLst>
          </p:cNvPr>
          <p:cNvSpPr>
            <a:spLocks noGrp="1"/>
          </p:cNvSpPr>
          <p:nvPr>
            <p:ph sz="quarter" idx="12"/>
          </p:nvPr>
        </p:nvSpPr>
        <p:spPr>
          <a:xfrm>
            <a:off x="615773" y="1808163"/>
            <a:ext cx="5258253" cy="4429125"/>
          </a:xfrm>
        </p:spPr>
        <p:txBody>
          <a:bodyPr>
            <a:noAutofit/>
          </a:bodyPr>
          <a:lstStyle>
            <a:lvl1pPr>
              <a:defRPr sz="1200">
                <a:solidFill>
                  <a:srgbClr val="404040"/>
                </a:solidFill>
                <a:latin typeface="+mn-lt"/>
              </a:defRPr>
            </a:lvl1pPr>
            <a:lvl2pPr>
              <a:defRPr sz="1300"/>
            </a:lvl2pPr>
            <a:lvl3pPr>
              <a:defRPr sz="1300"/>
            </a:lvl3pPr>
            <a:lvl4pPr>
              <a:defRPr sz="1300"/>
            </a:lvl4pPr>
            <a:lvl5pPr>
              <a:defRPr sz="1300"/>
            </a:lvl5pPr>
          </a:lstStyle>
          <a:p>
            <a:pPr lvl="0"/>
            <a:r>
              <a:rPr lang="fi-FI"/>
              <a:t>Muokkaa tekstin perustyylejä</a:t>
            </a:r>
          </a:p>
        </p:txBody>
      </p:sp>
      <p:sp>
        <p:nvSpPr>
          <p:cNvPr id="11" name="Sisällön paikkamerkki 8">
            <a:extLst>
              <a:ext uri="{FF2B5EF4-FFF2-40B4-BE49-F238E27FC236}">
                <a16:creationId xmlns:a16="http://schemas.microsoft.com/office/drawing/2014/main" id="{4AAEB99F-8523-666C-5B20-EBF755A4E854}"/>
              </a:ext>
            </a:extLst>
          </p:cNvPr>
          <p:cNvSpPr>
            <a:spLocks noGrp="1"/>
          </p:cNvSpPr>
          <p:nvPr>
            <p:ph sz="quarter" idx="18"/>
          </p:nvPr>
        </p:nvSpPr>
        <p:spPr>
          <a:xfrm>
            <a:off x="5989433" y="1809970"/>
            <a:ext cx="5258253" cy="4429125"/>
          </a:xfrm>
        </p:spPr>
        <p:txBody>
          <a:bodyPr>
            <a:noAutofit/>
          </a:bodyPr>
          <a:lstStyle>
            <a:lvl1pPr>
              <a:defRPr sz="1200">
                <a:solidFill>
                  <a:srgbClr val="404040"/>
                </a:solidFill>
                <a:latin typeface="+mn-lt"/>
              </a:defRPr>
            </a:lvl1pPr>
            <a:lvl2pPr>
              <a:defRPr sz="1300"/>
            </a:lvl2pPr>
            <a:lvl3pPr>
              <a:defRPr sz="1300"/>
            </a:lvl3pPr>
            <a:lvl4pPr>
              <a:defRPr sz="1300"/>
            </a:lvl4pPr>
            <a:lvl5pPr>
              <a:defRPr sz="1300"/>
            </a:lvl5pPr>
          </a:lstStyle>
          <a:p>
            <a:pPr lvl="0"/>
            <a:r>
              <a:rPr lang="fi-FI"/>
              <a:t>Muokkaa tekstin perustyylejä</a:t>
            </a:r>
          </a:p>
        </p:txBody>
      </p:sp>
    </p:spTree>
    <p:extLst>
      <p:ext uri="{BB962C8B-B14F-4D97-AF65-F5344CB8AC3E}">
        <p14:creationId xmlns:p14="http://schemas.microsoft.com/office/powerpoint/2010/main" val="2534292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A6113317-7F50-7666-11C2-A95AC42CF8F8}"/>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6" name="Dian numeron paikkamerkki 3">
            <a:extLst>
              <a:ext uri="{FF2B5EF4-FFF2-40B4-BE49-F238E27FC236}">
                <a16:creationId xmlns:a16="http://schemas.microsoft.com/office/drawing/2014/main" id="{4C7E3FB5-4ECD-C22D-043E-4521AB464F8D}"/>
              </a:ext>
            </a:extLst>
          </p:cNvPr>
          <p:cNvSpPr>
            <a:spLocks noGrp="1"/>
          </p:cNvSpPr>
          <p:nvPr>
            <p:ph type="sldNum" sz="quarter" idx="11"/>
          </p:nvPr>
        </p:nvSpPr>
        <p:spPr>
          <a:xfrm>
            <a:off x="11657654" y="6323692"/>
            <a:ext cx="427383" cy="365125"/>
          </a:xfrm>
        </p:spPr>
        <p:txBody>
          <a:bodyPr/>
          <a:lstStyle/>
          <a:p>
            <a:fld id="{391EF878-0C44-134A-9FA2-31542E80029C}" type="slidenum">
              <a:rPr lang="fi-FI" smtClean="0"/>
              <a:t>‹#›</a:t>
            </a:fld>
            <a:endParaRPr lang="fi-FI"/>
          </a:p>
        </p:txBody>
      </p:sp>
      <p:sp>
        <p:nvSpPr>
          <p:cNvPr id="7" name="Tekstin paikkamerkki 7">
            <a:extLst>
              <a:ext uri="{FF2B5EF4-FFF2-40B4-BE49-F238E27FC236}">
                <a16:creationId xmlns:a16="http://schemas.microsoft.com/office/drawing/2014/main" id="{A3689CBC-CDE4-2A51-DBFE-FA9C727ACF6C}"/>
              </a:ext>
            </a:extLst>
          </p:cNvPr>
          <p:cNvSpPr>
            <a:spLocks noGrp="1"/>
          </p:cNvSpPr>
          <p:nvPr>
            <p:ph type="body" sz="quarter" idx="17"/>
          </p:nvPr>
        </p:nvSpPr>
        <p:spPr>
          <a:xfrm>
            <a:off x="618148" y="1569137"/>
            <a:ext cx="5371285" cy="198063"/>
          </a:xfrm>
        </p:spPr>
        <p:txBody>
          <a:bodyPr wrap="none">
            <a:noAutofit/>
          </a:bodyPr>
          <a:lstStyle>
            <a:lvl1pPr>
              <a:defRPr sz="1000" b="0" i="0">
                <a:solidFill>
                  <a:schemeClr val="accent1"/>
                </a:solidFill>
                <a:latin typeface="+mn-lt"/>
              </a:defRPr>
            </a:lvl1pPr>
          </a:lstStyle>
          <a:p>
            <a:pPr lvl="0"/>
            <a:r>
              <a:rPr lang="fi-FI" dirty="0"/>
              <a:t>Muokkaa tekstin perustyylejä</a:t>
            </a:r>
          </a:p>
        </p:txBody>
      </p:sp>
      <p:sp>
        <p:nvSpPr>
          <p:cNvPr id="8" name="Tekstin paikkamerkki 7">
            <a:extLst>
              <a:ext uri="{FF2B5EF4-FFF2-40B4-BE49-F238E27FC236}">
                <a16:creationId xmlns:a16="http://schemas.microsoft.com/office/drawing/2014/main" id="{926098F0-2075-7ED5-F380-2024DF9B940F}"/>
              </a:ext>
            </a:extLst>
          </p:cNvPr>
          <p:cNvSpPr>
            <a:spLocks noGrp="1"/>
          </p:cNvSpPr>
          <p:nvPr>
            <p:ph type="body" sz="quarter" idx="16"/>
          </p:nvPr>
        </p:nvSpPr>
        <p:spPr>
          <a:xfrm>
            <a:off x="615772" y="1387824"/>
            <a:ext cx="5373661" cy="239027"/>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9" name="Alatunnisteen paikkamerkki 6">
            <a:extLst>
              <a:ext uri="{FF2B5EF4-FFF2-40B4-BE49-F238E27FC236}">
                <a16:creationId xmlns:a16="http://schemas.microsoft.com/office/drawing/2014/main" id="{5367A9D8-E8D6-1152-DA4A-2748F29DAF46}"/>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
        <p:nvSpPr>
          <p:cNvPr id="10" name="Sisällön paikkamerkki 8">
            <a:extLst>
              <a:ext uri="{FF2B5EF4-FFF2-40B4-BE49-F238E27FC236}">
                <a16:creationId xmlns:a16="http://schemas.microsoft.com/office/drawing/2014/main" id="{D53C4C2E-581E-D4DE-66A4-7F8CF04381D8}"/>
              </a:ext>
            </a:extLst>
          </p:cNvPr>
          <p:cNvSpPr>
            <a:spLocks noGrp="1"/>
          </p:cNvSpPr>
          <p:nvPr>
            <p:ph sz="quarter" idx="12"/>
          </p:nvPr>
        </p:nvSpPr>
        <p:spPr>
          <a:xfrm>
            <a:off x="615773" y="1808163"/>
            <a:ext cx="5258253" cy="4429125"/>
          </a:xfrm>
        </p:spPr>
        <p:txBody>
          <a:bodyPr>
            <a:noAutofit/>
          </a:bodyPr>
          <a:lstStyle>
            <a:lvl1pPr>
              <a:defRPr sz="1200">
                <a:solidFill>
                  <a:srgbClr val="404040"/>
                </a:solidFill>
                <a:latin typeface="+mn-lt"/>
              </a:defRPr>
            </a:lvl1pPr>
            <a:lvl2pPr>
              <a:defRPr sz="1300"/>
            </a:lvl2pPr>
            <a:lvl3pPr>
              <a:defRPr sz="1300"/>
            </a:lvl3pPr>
            <a:lvl4pPr>
              <a:defRPr sz="1300"/>
            </a:lvl4pPr>
            <a:lvl5pPr>
              <a:defRPr sz="1300"/>
            </a:lvl5pPr>
          </a:lstStyle>
          <a:p>
            <a:pPr lvl="0"/>
            <a:r>
              <a:rPr lang="fi-FI"/>
              <a:t>Muokkaa tekstin perustyylejä</a:t>
            </a:r>
          </a:p>
        </p:txBody>
      </p:sp>
      <p:sp>
        <p:nvSpPr>
          <p:cNvPr id="11" name="Sisällön paikkamerkki 8">
            <a:extLst>
              <a:ext uri="{FF2B5EF4-FFF2-40B4-BE49-F238E27FC236}">
                <a16:creationId xmlns:a16="http://schemas.microsoft.com/office/drawing/2014/main" id="{754278EE-FC85-71EF-5A76-CE41FB6E4FAC}"/>
              </a:ext>
            </a:extLst>
          </p:cNvPr>
          <p:cNvSpPr>
            <a:spLocks noGrp="1"/>
          </p:cNvSpPr>
          <p:nvPr>
            <p:ph sz="quarter" idx="18"/>
          </p:nvPr>
        </p:nvSpPr>
        <p:spPr>
          <a:xfrm>
            <a:off x="5989433" y="1809970"/>
            <a:ext cx="5258253" cy="4429125"/>
          </a:xfrm>
        </p:spPr>
        <p:txBody>
          <a:bodyPr>
            <a:noAutofit/>
          </a:bodyPr>
          <a:lstStyle>
            <a:lvl1pPr>
              <a:defRPr sz="1200">
                <a:solidFill>
                  <a:srgbClr val="404040"/>
                </a:solidFill>
                <a:latin typeface="+mn-lt"/>
              </a:defRPr>
            </a:lvl1pPr>
            <a:lvl2pPr>
              <a:defRPr sz="1300"/>
            </a:lvl2pPr>
            <a:lvl3pPr>
              <a:defRPr sz="1300"/>
            </a:lvl3pPr>
            <a:lvl4pPr>
              <a:defRPr sz="1300"/>
            </a:lvl4pPr>
            <a:lvl5pPr>
              <a:defRPr sz="1300"/>
            </a:lvl5pPr>
          </a:lstStyle>
          <a:p>
            <a:pPr lvl="0"/>
            <a:r>
              <a:rPr lang="fi-FI"/>
              <a:t>Muokkaa tekstin perustyylejä</a:t>
            </a:r>
          </a:p>
        </p:txBody>
      </p:sp>
      <p:sp>
        <p:nvSpPr>
          <p:cNvPr id="12" name="Tekstin paikkamerkki 7">
            <a:extLst>
              <a:ext uri="{FF2B5EF4-FFF2-40B4-BE49-F238E27FC236}">
                <a16:creationId xmlns:a16="http://schemas.microsoft.com/office/drawing/2014/main" id="{6F5B2473-2588-58F9-EEA8-BB26755BD0C1}"/>
              </a:ext>
            </a:extLst>
          </p:cNvPr>
          <p:cNvSpPr>
            <a:spLocks noGrp="1"/>
          </p:cNvSpPr>
          <p:nvPr>
            <p:ph type="body" sz="quarter" idx="19"/>
          </p:nvPr>
        </p:nvSpPr>
        <p:spPr>
          <a:xfrm>
            <a:off x="5989433" y="1389600"/>
            <a:ext cx="5373661" cy="239027"/>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13" name="Tekstin paikkamerkki 7">
            <a:extLst>
              <a:ext uri="{FF2B5EF4-FFF2-40B4-BE49-F238E27FC236}">
                <a16:creationId xmlns:a16="http://schemas.microsoft.com/office/drawing/2014/main" id="{16913A8F-C03E-C8CB-651B-18633EA5DA24}"/>
              </a:ext>
            </a:extLst>
          </p:cNvPr>
          <p:cNvSpPr>
            <a:spLocks noGrp="1"/>
          </p:cNvSpPr>
          <p:nvPr>
            <p:ph type="body" sz="quarter" idx="20"/>
          </p:nvPr>
        </p:nvSpPr>
        <p:spPr>
          <a:xfrm>
            <a:off x="5990620" y="1569600"/>
            <a:ext cx="5371285" cy="198063"/>
          </a:xfrm>
        </p:spPr>
        <p:txBody>
          <a:bodyPr wrap="none">
            <a:noAutofit/>
          </a:bodyPr>
          <a:lstStyle>
            <a:lvl1pPr>
              <a:defRPr sz="1000" b="0" i="0">
                <a:solidFill>
                  <a:schemeClr val="accent1"/>
                </a:solidFill>
                <a:latin typeface="+mn-lt"/>
              </a:defRPr>
            </a:lvl1pPr>
          </a:lstStyle>
          <a:p>
            <a:pPr lvl="0"/>
            <a:r>
              <a:rPr lang="fi-FI" dirty="0"/>
              <a:t>Muokkaa tekstin perustyylejä</a:t>
            </a:r>
          </a:p>
        </p:txBody>
      </p:sp>
    </p:spTree>
    <p:extLst>
      <p:ext uri="{BB962C8B-B14F-4D97-AF65-F5344CB8AC3E}">
        <p14:creationId xmlns:p14="http://schemas.microsoft.com/office/powerpoint/2010/main" val="967307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Kansidia">
    <p:bg>
      <p:bgPr>
        <a:solidFill>
          <a:schemeClr val="accent1"/>
        </a:solidFill>
        <a:effectLst/>
      </p:bgPr>
    </p:bg>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0504F06F-F457-45B6-0CD9-DA67FB8F275D}"/>
              </a:ext>
            </a:extLst>
          </p:cNvPr>
          <p:cNvPicPr>
            <a:picLocks noChangeAspect="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8792"/>
            <a:ext cx="12192000" cy="6858000"/>
          </a:xfrm>
          <a:prstGeom prst="rect">
            <a:avLst/>
          </a:prstGeom>
        </p:spPr>
      </p:pic>
      <p:pic>
        <p:nvPicPr>
          <p:cNvPr id="9" name="Kuva 8">
            <a:extLst>
              <a:ext uri="{FF2B5EF4-FFF2-40B4-BE49-F238E27FC236}">
                <a16:creationId xmlns:a16="http://schemas.microsoft.com/office/drawing/2014/main" id="{7BF6F444-5E62-CE98-118D-168B3DE69CF9}"/>
              </a:ext>
            </a:extLst>
          </p:cNvPr>
          <p:cNvPicPr>
            <a:picLocks noChangeAspect="1"/>
          </p:cNvPicPr>
          <p:nvPr userDrawn="1"/>
        </p:nvPicPr>
        <p:blipFill>
          <a:blip r:embed="rId3"/>
          <a:stretch>
            <a:fillRect/>
          </a:stretch>
        </p:blipFill>
        <p:spPr>
          <a:xfrm>
            <a:off x="10520356" y="241792"/>
            <a:ext cx="1417836" cy="1417836"/>
          </a:xfrm>
          <a:prstGeom prst="rect">
            <a:avLst/>
          </a:prstGeom>
        </p:spPr>
      </p:pic>
      <p:sp>
        <p:nvSpPr>
          <p:cNvPr id="11" name="Tekstiruutu 10">
            <a:extLst>
              <a:ext uri="{FF2B5EF4-FFF2-40B4-BE49-F238E27FC236}">
                <a16:creationId xmlns:a16="http://schemas.microsoft.com/office/drawing/2014/main" id="{E3F5EE1B-7B11-93C0-7406-F7DA01E41D67}"/>
              </a:ext>
            </a:extLst>
          </p:cNvPr>
          <p:cNvSpPr txBox="1"/>
          <p:nvPr/>
        </p:nvSpPr>
        <p:spPr>
          <a:xfrm>
            <a:off x="361869" y="6170100"/>
            <a:ext cx="2778325" cy="338554"/>
          </a:xfrm>
          <a:prstGeom prst="rect">
            <a:avLst/>
          </a:prstGeom>
          <a:noFill/>
        </p:spPr>
        <p:txBody>
          <a:bodyPr wrap="none" rtlCol="0">
            <a:spAutoFit/>
          </a:bodyPr>
          <a:lstStyle/>
          <a:p>
            <a:r>
              <a:rPr lang="fi-FI" sz="1600" b="0" i="0" dirty="0">
                <a:solidFill>
                  <a:schemeClr val="bg1"/>
                </a:solidFill>
                <a:latin typeface="+mj-lt"/>
              </a:rPr>
              <a:t>Tietoa jolla on tarkoitus.</a:t>
            </a:r>
          </a:p>
        </p:txBody>
      </p:sp>
      <p:sp>
        <p:nvSpPr>
          <p:cNvPr id="20" name="Tekstin paikkamerkki 18">
            <a:extLst>
              <a:ext uri="{FF2B5EF4-FFF2-40B4-BE49-F238E27FC236}">
                <a16:creationId xmlns:a16="http://schemas.microsoft.com/office/drawing/2014/main" id="{B29EEE91-3176-ADB6-9C31-C344258B3F3C}"/>
              </a:ext>
            </a:extLst>
          </p:cNvPr>
          <p:cNvSpPr>
            <a:spLocks noGrp="1"/>
          </p:cNvSpPr>
          <p:nvPr>
            <p:ph type="body" sz="quarter" idx="12" hasCustomPrompt="1"/>
          </p:nvPr>
        </p:nvSpPr>
        <p:spPr>
          <a:xfrm>
            <a:off x="3321742" y="2454933"/>
            <a:ext cx="7087598" cy="497765"/>
          </a:xfrm>
        </p:spPr>
        <p:txBody>
          <a:bodyPr wrap="square" lIns="90000" anchor="ctr">
            <a:spAutoFit/>
          </a:bodyPr>
          <a:lstStyle>
            <a:lvl1pPr>
              <a:lnSpc>
                <a:spcPct val="80000"/>
              </a:lnSpc>
              <a:defRPr sz="3200">
                <a:solidFill>
                  <a:schemeClr val="bg1"/>
                </a:solidFill>
                <a:latin typeface="+mj-lt"/>
              </a:defRPr>
            </a:lvl1pPr>
          </a:lstStyle>
          <a:p>
            <a:pPr lvl="0"/>
            <a:r>
              <a:rPr lang="fi-FI" dirty="0"/>
              <a:t>Tähän tutkimuksen nimi</a:t>
            </a:r>
          </a:p>
        </p:txBody>
      </p:sp>
      <p:sp>
        <p:nvSpPr>
          <p:cNvPr id="5" name="Tekstiruutu 4">
            <a:extLst>
              <a:ext uri="{FF2B5EF4-FFF2-40B4-BE49-F238E27FC236}">
                <a16:creationId xmlns:a16="http://schemas.microsoft.com/office/drawing/2014/main" id="{1BF12D10-CAB4-B2B0-5CE0-713B407E9C73}"/>
              </a:ext>
            </a:extLst>
          </p:cNvPr>
          <p:cNvSpPr txBox="1"/>
          <p:nvPr userDrawn="1"/>
        </p:nvSpPr>
        <p:spPr>
          <a:xfrm>
            <a:off x="361869" y="6170100"/>
            <a:ext cx="2778325" cy="338554"/>
          </a:xfrm>
          <a:prstGeom prst="rect">
            <a:avLst/>
          </a:prstGeom>
          <a:noFill/>
        </p:spPr>
        <p:txBody>
          <a:bodyPr wrap="none" rtlCol="0">
            <a:spAutoFit/>
          </a:bodyPr>
          <a:lstStyle/>
          <a:p>
            <a:r>
              <a:rPr lang="fi-FI" sz="1600" b="0" i="0" dirty="0">
                <a:solidFill>
                  <a:schemeClr val="bg1"/>
                </a:solidFill>
                <a:latin typeface="+mj-lt"/>
              </a:rPr>
              <a:t>Tietoa jolla on tarkoitus.</a:t>
            </a:r>
          </a:p>
        </p:txBody>
      </p:sp>
      <p:pic>
        <p:nvPicPr>
          <p:cNvPr id="7" name="Kuva 6" descr="Kuva, joka sisältää kohteen Fontti, ympyrä, Grafiikka, logo&#10;&#10;Kuvaus luotu automaattisesti">
            <a:extLst>
              <a:ext uri="{FF2B5EF4-FFF2-40B4-BE49-F238E27FC236}">
                <a16:creationId xmlns:a16="http://schemas.microsoft.com/office/drawing/2014/main" id="{2798D878-FE64-827D-9100-A949D7E3C258}"/>
              </a:ext>
            </a:extLst>
          </p:cNvPr>
          <p:cNvPicPr>
            <a:picLocks noChangeAspect="1"/>
          </p:cNvPicPr>
          <p:nvPr userDrawn="1"/>
        </p:nvPicPr>
        <p:blipFill>
          <a:blip r:embed="rId4"/>
          <a:stretch>
            <a:fillRect/>
          </a:stretch>
        </p:blipFill>
        <p:spPr>
          <a:xfrm>
            <a:off x="966621" y="1659628"/>
            <a:ext cx="2224114" cy="2224114"/>
          </a:xfrm>
          <a:prstGeom prst="rect">
            <a:avLst/>
          </a:prstGeom>
        </p:spPr>
      </p:pic>
      <p:sp>
        <p:nvSpPr>
          <p:cNvPr id="10" name="Tekstin paikkamerkki 18">
            <a:extLst>
              <a:ext uri="{FF2B5EF4-FFF2-40B4-BE49-F238E27FC236}">
                <a16:creationId xmlns:a16="http://schemas.microsoft.com/office/drawing/2014/main" id="{BB37DE75-36FB-3578-8367-B72863D1F158}"/>
              </a:ext>
            </a:extLst>
          </p:cNvPr>
          <p:cNvSpPr>
            <a:spLocks noGrp="1"/>
          </p:cNvSpPr>
          <p:nvPr>
            <p:ph type="body" sz="quarter" idx="13" hasCustomPrompt="1"/>
          </p:nvPr>
        </p:nvSpPr>
        <p:spPr>
          <a:xfrm>
            <a:off x="3321742" y="2968131"/>
            <a:ext cx="5176348" cy="320409"/>
          </a:xfrm>
        </p:spPr>
        <p:txBody>
          <a:bodyPr wrap="square" lIns="90000" anchor="ctr">
            <a:spAutoFit/>
          </a:bodyPr>
          <a:lstStyle>
            <a:lvl1pPr>
              <a:lnSpc>
                <a:spcPct val="80000"/>
              </a:lnSpc>
              <a:defRPr sz="1800" b="0">
                <a:solidFill>
                  <a:schemeClr val="bg1"/>
                </a:solidFill>
                <a:latin typeface="+mj-lt"/>
              </a:defRPr>
            </a:lvl1pPr>
          </a:lstStyle>
          <a:p>
            <a:pPr lvl="0"/>
            <a:r>
              <a:rPr lang="fi-FI" dirty="0"/>
              <a:t>Tähän asiakkaan nimi</a:t>
            </a:r>
          </a:p>
        </p:txBody>
      </p:sp>
      <p:sp>
        <p:nvSpPr>
          <p:cNvPr id="12" name="Tekstin paikkamerkki 18">
            <a:extLst>
              <a:ext uri="{FF2B5EF4-FFF2-40B4-BE49-F238E27FC236}">
                <a16:creationId xmlns:a16="http://schemas.microsoft.com/office/drawing/2014/main" id="{50A53773-30FD-7A25-0AF7-621AF0B6F585}"/>
              </a:ext>
            </a:extLst>
          </p:cNvPr>
          <p:cNvSpPr>
            <a:spLocks noGrp="1"/>
          </p:cNvSpPr>
          <p:nvPr>
            <p:ph type="body" sz="quarter" idx="14" hasCustomPrompt="1"/>
          </p:nvPr>
        </p:nvSpPr>
        <p:spPr>
          <a:xfrm>
            <a:off x="3321742" y="3309012"/>
            <a:ext cx="5176348" cy="269689"/>
          </a:xfrm>
        </p:spPr>
        <p:txBody>
          <a:bodyPr wrap="square" lIns="90000" anchor="ctr">
            <a:spAutoFit/>
          </a:bodyPr>
          <a:lstStyle>
            <a:lvl1pPr>
              <a:lnSpc>
                <a:spcPct val="80000"/>
              </a:lnSpc>
              <a:defRPr sz="1400">
                <a:solidFill>
                  <a:schemeClr val="bg1"/>
                </a:solidFill>
                <a:latin typeface="+mj-lt"/>
              </a:defRPr>
            </a:lvl1pPr>
          </a:lstStyle>
          <a:p>
            <a:pPr lvl="0"/>
            <a:r>
              <a:rPr lang="fi-FI" dirty="0"/>
              <a:t>Tähän ajankohta</a:t>
            </a:r>
          </a:p>
        </p:txBody>
      </p:sp>
    </p:spTree>
    <p:extLst>
      <p:ext uri="{BB962C8B-B14F-4D97-AF65-F5344CB8AC3E}">
        <p14:creationId xmlns:p14="http://schemas.microsoft.com/office/powerpoint/2010/main" val="1755409951"/>
      </p:ext>
    </p:extLst>
  </p:cSld>
  <p:clrMapOvr>
    <a:masterClrMapping/>
  </p:clrMapOvr>
  <p:extLst>
    <p:ext uri="{DCECCB84-F9BA-43D5-87BE-67443E8EF086}">
      <p15:sldGuideLst xmlns:p15="http://schemas.microsoft.com/office/powerpoint/2012/main">
        <p15:guide id="5"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Yhteyshenkilödia">
    <p:bg>
      <p:bgPr>
        <a:solidFill>
          <a:schemeClr val="accent1"/>
        </a:solidFill>
        <a:effectLst/>
      </p:bgPr>
    </p:bg>
    <p:spTree>
      <p:nvGrpSpPr>
        <p:cNvPr id="1" name=""/>
        <p:cNvGrpSpPr/>
        <p:nvPr/>
      </p:nvGrpSpPr>
      <p:grpSpPr>
        <a:xfrm>
          <a:off x="0" y="0"/>
          <a:ext cx="0" cy="0"/>
          <a:chOff x="0" y="0"/>
          <a:chExt cx="0" cy="0"/>
        </a:xfrm>
      </p:grpSpPr>
      <p:sp>
        <p:nvSpPr>
          <p:cNvPr id="5" name="Tekstin paikkamerkki 9">
            <a:extLst>
              <a:ext uri="{FF2B5EF4-FFF2-40B4-BE49-F238E27FC236}">
                <a16:creationId xmlns:a16="http://schemas.microsoft.com/office/drawing/2014/main" id="{EA183218-82E4-C663-E8C2-3439773F93EE}"/>
              </a:ext>
            </a:extLst>
          </p:cNvPr>
          <p:cNvSpPr>
            <a:spLocks noGrp="1"/>
          </p:cNvSpPr>
          <p:nvPr>
            <p:ph type="body" sz="quarter" idx="10" hasCustomPrompt="1"/>
          </p:nvPr>
        </p:nvSpPr>
        <p:spPr>
          <a:xfrm>
            <a:off x="998813" y="4074645"/>
            <a:ext cx="3275739" cy="304305"/>
          </a:xfrm>
        </p:spPr>
        <p:txBody>
          <a:bodyPr/>
          <a:lstStyle>
            <a:lvl1pPr algn="ct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a:t>Nimi</a:t>
            </a:r>
          </a:p>
        </p:txBody>
      </p:sp>
      <p:sp>
        <p:nvSpPr>
          <p:cNvPr id="6" name="Tekstin paikkamerkki 9">
            <a:extLst>
              <a:ext uri="{FF2B5EF4-FFF2-40B4-BE49-F238E27FC236}">
                <a16:creationId xmlns:a16="http://schemas.microsoft.com/office/drawing/2014/main" id="{FC94C422-BCEC-130E-E81E-4041813CC352}"/>
              </a:ext>
            </a:extLst>
          </p:cNvPr>
          <p:cNvSpPr>
            <a:spLocks noGrp="1"/>
          </p:cNvSpPr>
          <p:nvPr>
            <p:ph type="body" sz="quarter" idx="11" hasCustomPrompt="1"/>
          </p:nvPr>
        </p:nvSpPr>
        <p:spPr>
          <a:xfrm>
            <a:off x="998813" y="4324520"/>
            <a:ext cx="3275739" cy="304305"/>
          </a:xfrm>
        </p:spPr>
        <p:txBody>
          <a:bodyPr/>
          <a:lstStyle>
            <a:lvl1pPr algn="ctr">
              <a:defRPr b="0" i="0">
                <a:solidFill>
                  <a:schemeClr val="bg1"/>
                </a:solidFill>
                <a:latin typeface="Montserrat Light" pitchFamily="2" charset="77"/>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a:t>Titteli, koulutus</a:t>
            </a:r>
          </a:p>
        </p:txBody>
      </p:sp>
      <p:sp>
        <p:nvSpPr>
          <p:cNvPr id="7" name="Tekstin paikkamerkki 9">
            <a:extLst>
              <a:ext uri="{FF2B5EF4-FFF2-40B4-BE49-F238E27FC236}">
                <a16:creationId xmlns:a16="http://schemas.microsoft.com/office/drawing/2014/main" id="{FD9EC8B6-3484-3447-8875-B0D03BDC4BCF}"/>
              </a:ext>
            </a:extLst>
          </p:cNvPr>
          <p:cNvSpPr>
            <a:spLocks noGrp="1"/>
          </p:cNvSpPr>
          <p:nvPr>
            <p:ph type="body" sz="quarter" idx="12" hasCustomPrompt="1"/>
          </p:nvPr>
        </p:nvSpPr>
        <p:spPr>
          <a:xfrm>
            <a:off x="998813" y="4574395"/>
            <a:ext cx="3275739" cy="304305"/>
          </a:xfrm>
        </p:spPr>
        <p:txBody>
          <a:bodyPr/>
          <a:lstStyle>
            <a:lvl1pPr algn="ctr">
              <a:defRPr b="0" i="0">
                <a:solidFill>
                  <a:schemeClr val="bg1"/>
                </a:solidFill>
                <a:latin typeface="Montserrat Light" pitchFamily="2" charset="77"/>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a:t>KV </a:t>
            </a:r>
            <a:r>
              <a:rPr lang="fi-FI" dirty="0" err="1"/>
              <a:t>puhnro</a:t>
            </a:r>
            <a:endParaRPr lang="fi-FI" dirty="0"/>
          </a:p>
        </p:txBody>
      </p:sp>
      <p:sp>
        <p:nvSpPr>
          <p:cNvPr id="8" name="Tekstin paikkamerkki 9">
            <a:extLst>
              <a:ext uri="{FF2B5EF4-FFF2-40B4-BE49-F238E27FC236}">
                <a16:creationId xmlns:a16="http://schemas.microsoft.com/office/drawing/2014/main" id="{D9101B8B-A721-FC39-9ADD-B169548CDD96}"/>
              </a:ext>
            </a:extLst>
          </p:cNvPr>
          <p:cNvSpPr>
            <a:spLocks noGrp="1"/>
          </p:cNvSpPr>
          <p:nvPr>
            <p:ph type="body" sz="quarter" idx="13" hasCustomPrompt="1"/>
          </p:nvPr>
        </p:nvSpPr>
        <p:spPr>
          <a:xfrm>
            <a:off x="998812" y="4820686"/>
            <a:ext cx="3275739" cy="304305"/>
          </a:xfrm>
        </p:spPr>
        <p:txBody>
          <a:bodyPr/>
          <a:lstStyle>
            <a:lvl1pPr algn="ctr">
              <a:defRPr b="0" i="0">
                <a:solidFill>
                  <a:schemeClr val="bg1"/>
                </a:solidFill>
                <a:latin typeface="Montserrat Light" pitchFamily="2" charset="77"/>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err="1"/>
              <a:t>sähköposti@iro.fi</a:t>
            </a:r>
            <a:endParaRPr lang="fi-FI" dirty="0"/>
          </a:p>
        </p:txBody>
      </p:sp>
      <p:sp>
        <p:nvSpPr>
          <p:cNvPr id="11" name="Tekstin paikkamerkki 16">
            <a:extLst>
              <a:ext uri="{FF2B5EF4-FFF2-40B4-BE49-F238E27FC236}">
                <a16:creationId xmlns:a16="http://schemas.microsoft.com/office/drawing/2014/main" id="{D8528312-2D7F-79BD-4933-2719AA0A5094}"/>
              </a:ext>
            </a:extLst>
          </p:cNvPr>
          <p:cNvSpPr>
            <a:spLocks noGrp="1"/>
          </p:cNvSpPr>
          <p:nvPr>
            <p:ph type="body" sz="quarter" idx="14" hasCustomPrompt="1"/>
          </p:nvPr>
        </p:nvSpPr>
        <p:spPr>
          <a:xfrm>
            <a:off x="5768009" y="1437243"/>
            <a:ext cx="4747592" cy="4035217"/>
          </a:xfrm>
        </p:spPr>
        <p:txBody>
          <a:bodyPr>
            <a:noAutofit/>
          </a:bodyPr>
          <a:lstStyle>
            <a:lvl1pPr>
              <a:defRPr sz="1200" b="0" i="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Kopioi henkilön esittelyteksti tänne</a:t>
            </a:r>
          </a:p>
        </p:txBody>
      </p:sp>
      <p:sp>
        <p:nvSpPr>
          <p:cNvPr id="12" name="Kuvan paikkamerkki 18">
            <a:extLst>
              <a:ext uri="{FF2B5EF4-FFF2-40B4-BE49-F238E27FC236}">
                <a16:creationId xmlns:a16="http://schemas.microsoft.com/office/drawing/2014/main" id="{229C22C4-8939-CE77-041F-C55DF30AFD17}"/>
              </a:ext>
            </a:extLst>
          </p:cNvPr>
          <p:cNvSpPr>
            <a:spLocks noGrp="1"/>
          </p:cNvSpPr>
          <p:nvPr>
            <p:ph type="pic" sz="quarter" idx="15" hasCustomPrompt="1"/>
          </p:nvPr>
        </p:nvSpPr>
        <p:spPr>
          <a:xfrm>
            <a:off x="1180147" y="1437243"/>
            <a:ext cx="2913063" cy="2484438"/>
          </a:xfrm>
        </p:spPr>
        <p:txBody>
          <a:bodyPr/>
          <a:lstStyle>
            <a:lvl1pPr>
              <a:defRPr b="0" i="0">
                <a:solidFill>
                  <a:schemeClr val="bg1"/>
                </a:solidFill>
                <a:latin typeface="Montserrat Light" pitchFamily="2" charset="77"/>
              </a:defRPr>
            </a:lvl1pPr>
          </a:lstStyle>
          <a:p>
            <a:r>
              <a:rPr lang="fi-FI"/>
              <a:t>Lisää yhteyshenkilön kuva</a:t>
            </a:r>
          </a:p>
        </p:txBody>
      </p:sp>
      <p:sp>
        <p:nvSpPr>
          <p:cNvPr id="14" name="Tekstiruutu 13">
            <a:extLst>
              <a:ext uri="{FF2B5EF4-FFF2-40B4-BE49-F238E27FC236}">
                <a16:creationId xmlns:a16="http://schemas.microsoft.com/office/drawing/2014/main" id="{30B3DFFA-0624-1464-C463-45F8E0DB086C}"/>
              </a:ext>
            </a:extLst>
          </p:cNvPr>
          <p:cNvSpPr txBox="1"/>
          <p:nvPr/>
        </p:nvSpPr>
        <p:spPr>
          <a:xfrm>
            <a:off x="1180147" y="718878"/>
            <a:ext cx="2916470" cy="523220"/>
          </a:xfrm>
          <a:prstGeom prst="rect">
            <a:avLst/>
          </a:prstGeom>
          <a:noFill/>
        </p:spPr>
        <p:txBody>
          <a:bodyPr wrap="square" rtlCol="0">
            <a:spAutoFit/>
          </a:bodyPr>
          <a:lstStyle/>
          <a:p>
            <a:pPr algn="ctr"/>
            <a:r>
              <a:rPr lang="fi-FI" sz="2800" b="1" i="0" spc="0" dirty="0">
                <a:solidFill>
                  <a:schemeClr val="bg1"/>
                </a:solidFill>
                <a:latin typeface="+mj-lt"/>
              </a:rPr>
              <a:t>Yhteyshenkilösi</a:t>
            </a:r>
          </a:p>
        </p:txBody>
      </p:sp>
      <p:sp>
        <p:nvSpPr>
          <p:cNvPr id="3" name="Tekstiruutu 2">
            <a:extLst>
              <a:ext uri="{FF2B5EF4-FFF2-40B4-BE49-F238E27FC236}">
                <a16:creationId xmlns:a16="http://schemas.microsoft.com/office/drawing/2014/main" id="{FBEDBC00-D172-96E2-37B3-45B1FAAB3EDE}"/>
              </a:ext>
            </a:extLst>
          </p:cNvPr>
          <p:cNvSpPr txBox="1"/>
          <p:nvPr userDrawn="1"/>
        </p:nvSpPr>
        <p:spPr>
          <a:xfrm>
            <a:off x="606425" y="6339228"/>
            <a:ext cx="2124299" cy="307777"/>
          </a:xfrm>
          <a:prstGeom prst="rect">
            <a:avLst/>
          </a:prstGeom>
          <a:noFill/>
        </p:spPr>
        <p:txBody>
          <a:bodyPr wrap="none" rtlCol="0">
            <a:spAutoFit/>
          </a:bodyPr>
          <a:lstStyle/>
          <a:p>
            <a:r>
              <a:rPr lang="fi-FI" sz="1400" b="1" i="0" dirty="0">
                <a:solidFill>
                  <a:schemeClr val="bg1"/>
                </a:solidFill>
                <a:latin typeface="+mj-lt"/>
              </a:rPr>
              <a:t>Tietoa jolla on tarkoitus.</a:t>
            </a:r>
          </a:p>
        </p:txBody>
      </p:sp>
      <p:sp>
        <p:nvSpPr>
          <p:cNvPr id="17" name="Tekstiruutu 16">
            <a:hlinkClick r:id="rId2" tooltip="www.iro.fi"/>
            <a:extLst>
              <a:ext uri="{FF2B5EF4-FFF2-40B4-BE49-F238E27FC236}">
                <a16:creationId xmlns:a16="http://schemas.microsoft.com/office/drawing/2014/main" id="{0666FDB8-1E6F-83D8-96B6-9E887DA27605}"/>
              </a:ext>
            </a:extLst>
          </p:cNvPr>
          <p:cNvSpPr txBox="1"/>
          <p:nvPr userDrawn="1"/>
        </p:nvSpPr>
        <p:spPr>
          <a:xfrm>
            <a:off x="2366411" y="5105174"/>
            <a:ext cx="540533" cy="276999"/>
          </a:xfrm>
          <a:prstGeom prst="rect">
            <a:avLst/>
          </a:prstGeom>
          <a:noFill/>
        </p:spPr>
        <p:txBody>
          <a:bodyPr wrap="none" rtlCol="0">
            <a:spAutoFit/>
          </a:bodyPr>
          <a:lstStyle/>
          <a:p>
            <a:r>
              <a:rPr lang="fi-FI" sz="1200" b="1" dirty="0" err="1">
                <a:solidFill>
                  <a:schemeClr val="bg1"/>
                </a:solidFill>
              </a:rPr>
              <a:t>iro.fi</a:t>
            </a:r>
            <a:endParaRPr lang="fi-FI" sz="1200" b="1" dirty="0">
              <a:solidFill>
                <a:schemeClr val="bg1"/>
              </a:solidFill>
            </a:endParaRPr>
          </a:p>
        </p:txBody>
      </p:sp>
      <p:grpSp>
        <p:nvGrpSpPr>
          <p:cNvPr id="9" name="Ryhmä 8">
            <a:extLst>
              <a:ext uri="{FF2B5EF4-FFF2-40B4-BE49-F238E27FC236}">
                <a16:creationId xmlns:a16="http://schemas.microsoft.com/office/drawing/2014/main" id="{232AE3D1-6B63-EF49-E142-6716C02E0EFF}"/>
              </a:ext>
            </a:extLst>
          </p:cNvPr>
          <p:cNvGrpSpPr/>
          <p:nvPr/>
        </p:nvGrpSpPr>
        <p:grpSpPr>
          <a:xfrm>
            <a:off x="7759673" y="6339228"/>
            <a:ext cx="2555903" cy="307777"/>
            <a:chOff x="7959698" y="6339228"/>
            <a:chExt cx="2555903" cy="307777"/>
          </a:xfrm>
        </p:grpSpPr>
        <p:pic>
          <p:nvPicPr>
            <p:cNvPr id="24" name="Kuva 23">
              <a:hlinkClick r:id="rId3" tooltip="LinkedIn Iro Research"/>
              <a:extLst>
                <a:ext uri="{FF2B5EF4-FFF2-40B4-BE49-F238E27FC236}">
                  <a16:creationId xmlns:a16="http://schemas.microsoft.com/office/drawing/2014/main" id="{6549D3B0-85F4-D6EA-8631-CADDDDCFB8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8653" y="6392756"/>
              <a:ext cx="186948" cy="186948"/>
            </a:xfrm>
            <a:prstGeom prst="rect">
              <a:avLst/>
            </a:prstGeom>
          </p:spPr>
        </p:pic>
        <p:sp>
          <p:nvSpPr>
            <p:cNvPr id="25" name="Tekstiruutu 24">
              <a:hlinkClick r:id="rId3"/>
              <a:extLst>
                <a:ext uri="{FF2B5EF4-FFF2-40B4-BE49-F238E27FC236}">
                  <a16:creationId xmlns:a16="http://schemas.microsoft.com/office/drawing/2014/main" id="{12BEDBAE-3137-2CD4-FF59-C3E66437B859}"/>
                </a:ext>
              </a:extLst>
            </p:cNvPr>
            <p:cNvSpPr txBox="1"/>
            <p:nvPr/>
          </p:nvSpPr>
          <p:spPr>
            <a:xfrm>
              <a:off x="7959698" y="6339228"/>
              <a:ext cx="2396810" cy="307777"/>
            </a:xfrm>
            <a:prstGeom prst="rect">
              <a:avLst/>
            </a:prstGeom>
            <a:noFill/>
          </p:spPr>
          <p:txBody>
            <a:bodyPr wrap="none" rtlCol="0">
              <a:spAutoFit/>
            </a:bodyPr>
            <a:lstStyle/>
            <a:p>
              <a:pPr algn="r"/>
              <a:r>
                <a:rPr lang="fi-FI" sz="1400" b="1" i="0" dirty="0">
                  <a:solidFill>
                    <a:schemeClr val="bg1"/>
                  </a:solidFill>
                  <a:latin typeface="+mj-lt"/>
                </a:rPr>
                <a:t>Seuraa meitä </a:t>
              </a:r>
              <a:r>
                <a:rPr lang="fi-FI" sz="1400" b="1" i="0" dirty="0" err="1">
                  <a:solidFill>
                    <a:schemeClr val="bg1"/>
                  </a:solidFill>
                  <a:latin typeface="+mj-lt"/>
                </a:rPr>
                <a:t>LinkedInissä</a:t>
              </a:r>
              <a:r>
                <a:rPr lang="fi-FI" sz="1400" b="1" i="0" dirty="0">
                  <a:solidFill>
                    <a:schemeClr val="bg1"/>
                  </a:solidFill>
                  <a:latin typeface="+mj-lt"/>
                </a:rPr>
                <a:t>! </a:t>
              </a:r>
            </a:p>
          </p:txBody>
        </p:sp>
      </p:grpSp>
      <p:sp>
        <p:nvSpPr>
          <p:cNvPr id="4" name="Tekstiruutu 3">
            <a:hlinkClick r:id="rId5"/>
            <a:extLst>
              <a:ext uri="{FF2B5EF4-FFF2-40B4-BE49-F238E27FC236}">
                <a16:creationId xmlns:a16="http://schemas.microsoft.com/office/drawing/2014/main" id="{C0B4BBDA-8CC3-BC8C-2DC8-C8BE90B83A02}"/>
              </a:ext>
            </a:extLst>
          </p:cNvPr>
          <p:cNvSpPr txBox="1"/>
          <p:nvPr/>
        </p:nvSpPr>
        <p:spPr>
          <a:xfrm>
            <a:off x="10590399" y="6339228"/>
            <a:ext cx="1061509" cy="307777"/>
          </a:xfrm>
          <a:prstGeom prst="rect">
            <a:avLst/>
          </a:prstGeom>
          <a:noFill/>
        </p:spPr>
        <p:txBody>
          <a:bodyPr wrap="none" rtlCol="0">
            <a:spAutoFit/>
          </a:bodyPr>
          <a:lstStyle/>
          <a:p>
            <a:pPr algn="r"/>
            <a:r>
              <a:rPr lang="fi-FI" sz="1400" b="1" i="0" dirty="0" err="1">
                <a:solidFill>
                  <a:schemeClr val="bg1"/>
                </a:solidFill>
                <a:latin typeface="+mj-lt"/>
              </a:rPr>
              <a:t>www.iro.fi</a:t>
            </a:r>
            <a:endParaRPr lang="fi-FI" sz="1400" b="1" i="0" dirty="0">
              <a:solidFill>
                <a:schemeClr val="bg1"/>
              </a:solidFill>
              <a:latin typeface="+mj-lt"/>
            </a:endParaRPr>
          </a:p>
        </p:txBody>
      </p:sp>
      <p:pic>
        <p:nvPicPr>
          <p:cNvPr id="15" name="Kuva 14">
            <a:hlinkClick r:id="rId3" tooltip="LinkedIn Iro Research"/>
            <a:extLst>
              <a:ext uri="{FF2B5EF4-FFF2-40B4-BE49-F238E27FC236}">
                <a16:creationId xmlns:a16="http://schemas.microsoft.com/office/drawing/2014/main" id="{13895886-2762-AEF8-3216-8749BE3F71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28628" y="6392756"/>
            <a:ext cx="186948" cy="186948"/>
          </a:xfrm>
          <a:prstGeom prst="rect">
            <a:avLst/>
          </a:prstGeom>
        </p:spPr>
      </p:pic>
      <p:pic>
        <p:nvPicPr>
          <p:cNvPr id="2" name="Kuva 1">
            <a:extLst>
              <a:ext uri="{FF2B5EF4-FFF2-40B4-BE49-F238E27FC236}">
                <a16:creationId xmlns:a16="http://schemas.microsoft.com/office/drawing/2014/main" id="{B1E32E3A-B1B3-FD8F-D07B-1DA91BA2E5E1}"/>
              </a:ext>
            </a:extLst>
          </p:cNvPr>
          <p:cNvPicPr>
            <a:picLocks noChangeAspect="1"/>
          </p:cNvPicPr>
          <p:nvPr userDrawn="1"/>
        </p:nvPicPr>
        <p:blipFill>
          <a:blip r:embed="rId6"/>
          <a:stretch>
            <a:fillRect/>
          </a:stretch>
        </p:blipFill>
        <p:spPr>
          <a:xfrm>
            <a:off x="10879014" y="237029"/>
            <a:ext cx="1068703" cy="1068703"/>
          </a:xfrm>
          <a:prstGeom prst="rect">
            <a:avLst/>
          </a:prstGeom>
        </p:spPr>
      </p:pic>
    </p:spTree>
    <p:extLst>
      <p:ext uri="{BB962C8B-B14F-4D97-AF65-F5344CB8AC3E}">
        <p14:creationId xmlns:p14="http://schemas.microsoft.com/office/powerpoint/2010/main" val="1717339783"/>
      </p:ext>
    </p:extLst>
  </p:cSld>
  <p:clrMapOvr>
    <a:masterClrMapping/>
  </p:clrMapOvr>
  <p:extLst>
    <p:ext uri="{DCECCB84-F9BA-43D5-87BE-67443E8EF086}">
      <p15:sldGuideLst xmlns:p15="http://schemas.microsoft.com/office/powerpoint/2012/main">
        <p15:guide id="5" orient="horz" pos="2160">
          <p15:clr>
            <a:srgbClr val="FBAE40"/>
          </p15:clr>
        </p15:guide>
        <p15:guide id="6" pos="50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Yhteyshenkilödia">
    <p:bg>
      <p:bgPr>
        <a:solidFill>
          <a:schemeClr val="accent1"/>
        </a:solidFill>
        <a:effectLst/>
      </p:bgPr>
    </p:bg>
    <p:spTree>
      <p:nvGrpSpPr>
        <p:cNvPr id="1" name=""/>
        <p:cNvGrpSpPr/>
        <p:nvPr/>
      </p:nvGrpSpPr>
      <p:grpSpPr>
        <a:xfrm>
          <a:off x="0" y="0"/>
          <a:ext cx="0" cy="0"/>
          <a:chOff x="0" y="0"/>
          <a:chExt cx="0" cy="0"/>
        </a:xfrm>
      </p:grpSpPr>
      <p:sp>
        <p:nvSpPr>
          <p:cNvPr id="5" name="Tekstin paikkamerkki 9">
            <a:extLst>
              <a:ext uri="{FF2B5EF4-FFF2-40B4-BE49-F238E27FC236}">
                <a16:creationId xmlns:a16="http://schemas.microsoft.com/office/drawing/2014/main" id="{EA183218-82E4-C663-E8C2-3439773F93EE}"/>
              </a:ext>
            </a:extLst>
          </p:cNvPr>
          <p:cNvSpPr>
            <a:spLocks noGrp="1"/>
          </p:cNvSpPr>
          <p:nvPr>
            <p:ph type="body" sz="quarter" idx="10" hasCustomPrompt="1"/>
          </p:nvPr>
        </p:nvSpPr>
        <p:spPr>
          <a:xfrm>
            <a:off x="998813" y="4074645"/>
            <a:ext cx="3275739" cy="304305"/>
          </a:xfrm>
        </p:spPr>
        <p:txBody>
          <a:bodyPr/>
          <a:lstStyle>
            <a:lvl1pPr algn="ct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a:t>Nimi</a:t>
            </a:r>
          </a:p>
        </p:txBody>
      </p:sp>
      <p:sp>
        <p:nvSpPr>
          <p:cNvPr id="6" name="Tekstin paikkamerkki 9">
            <a:extLst>
              <a:ext uri="{FF2B5EF4-FFF2-40B4-BE49-F238E27FC236}">
                <a16:creationId xmlns:a16="http://schemas.microsoft.com/office/drawing/2014/main" id="{FC94C422-BCEC-130E-E81E-4041813CC352}"/>
              </a:ext>
            </a:extLst>
          </p:cNvPr>
          <p:cNvSpPr>
            <a:spLocks noGrp="1"/>
          </p:cNvSpPr>
          <p:nvPr>
            <p:ph type="body" sz="quarter" idx="11" hasCustomPrompt="1"/>
          </p:nvPr>
        </p:nvSpPr>
        <p:spPr>
          <a:xfrm>
            <a:off x="998813" y="4324520"/>
            <a:ext cx="3275739" cy="304305"/>
          </a:xfrm>
        </p:spPr>
        <p:txBody>
          <a:bodyPr/>
          <a:lstStyle>
            <a:lvl1pPr algn="ctr">
              <a:defRPr b="0" i="0">
                <a:solidFill>
                  <a:schemeClr val="bg1"/>
                </a:solidFill>
                <a:latin typeface="Montserrat Light" pitchFamily="2" charset="77"/>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a:t>Titteli, koulutus</a:t>
            </a:r>
          </a:p>
        </p:txBody>
      </p:sp>
      <p:sp>
        <p:nvSpPr>
          <p:cNvPr id="7" name="Tekstin paikkamerkki 9">
            <a:extLst>
              <a:ext uri="{FF2B5EF4-FFF2-40B4-BE49-F238E27FC236}">
                <a16:creationId xmlns:a16="http://schemas.microsoft.com/office/drawing/2014/main" id="{FD9EC8B6-3484-3447-8875-B0D03BDC4BCF}"/>
              </a:ext>
            </a:extLst>
          </p:cNvPr>
          <p:cNvSpPr>
            <a:spLocks noGrp="1"/>
          </p:cNvSpPr>
          <p:nvPr>
            <p:ph type="body" sz="quarter" idx="12" hasCustomPrompt="1"/>
          </p:nvPr>
        </p:nvSpPr>
        <p:spPr>
          <a:xfrm>
            <a:off x="998813" y="4574395"/>
            <a:ext cx="3275739" cy="304305"/>
          </a:xfrm>
        </p:spPr>
        <p:txBody>
          <a:bodyPr/>
          <a:lstStyle>
            <a:lvl1pPr algn="ctr">
              <a:defRPr b="0" i="0">
                <a:solidFill>
                  <a:schemeClr val="bg1"/>
                </a:solidFill>
                <a:latin typeface="Montserrat Light" pitchFamily="2" charset="77"/>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a:t>KV </a:t>
            </a:r>
            <a:r>
              <a:rPr lang="fi-FI" dirty="0" err="1"/>
              <a:t>puhnro</a:t>
            </a:r>
            <a:endParaRPr lang="fi-FI" dirty="0"/>
          </a:p>
        </p:txBody>
      </p:sp>
      <p:sp>
        <p:nvSpPr>
          <p:cNvPr id="8" name="Tekstin paikkamerkki 9">
            <a:extLst>
              <a:ext uri="{FF2B5EF4-FFF2-40B4-BE49-F238E27FC236}">
                <a16:creationId xmlns:a16="http://schemas.microsoft.com/office/drawing/2014/main" id="{D9101B8B-A721-FC39-9ADD-B169548CDD96}"/>
              </a:ext>
            </a:extLst>
          </p:cNvPr>
          <p:cNvSpPr>
            <a:spLocks noGrp="1"/>
          </p:cNvSpPr>
          <p:nvPr>
            <p:ph type="body" sz="quarter" idx="13" hasCustomPrompt="1"/>
          </p:nvPr>
        </p:nvSpPr>
        <p:spPr>
          <a:xfrm>
            <a:off x="998812" y="4820686"/>
            <a:ext cx="3275739" cy="304305"/>
          </a:xfrm>
        </p:spPr>
        <p:txBody>
          <a:bodyPr/>
          <a:lstStyle>
            <a:lvl1pPr algn="ctr">
              <a:defRPr b="0" i="0">
                <a:solidFill>
                  <a:schemeClr val="bg1"/>
                </a:solidFill>
                <a:latin typeface="Montserrat Light" pitchFamily="2" charset="77"/>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i-FI" dirty="0" err="1"/>
              <a:t>sähköposti@iro.fi</a:t>
            </a:r>
            <a:endParaRPr lang="fi-FI" dirty="0"/>
          </a:p>
        </p:txBody>
      </p:sp>
      <p:sp>
        <p:nvSpPr>
          <p:cNvPr id="12" name="Kuvan paikkamerkki 18">
            <a:extLst>
              <a:ext uri="{FF2B5EF4-FFF2-40B4-BE49-F238E27FC236}">
                <a16:creationId xmlns:a16="http://schemas.microsoft.com/office/drawing/2014/main" id="{229C22C4-8939-CE77-041F-C55DF30AFD17}"/>
              </a:ext>
            </a:extLst>
          </p:cNvPr>
          <p:cNvSpPr>
            <a:spLocks noGrp="1"/>
          </p:cNvSpPr>
          <p:nvPr>
            <p:ph type="pic" sz="quarter" idx="15" hasCustomPrompt="1"/>
          </p:nvPr>
        </p:nvSpPr>
        <p:spPr>
          <a:xfrm>
            <a:off x="1180147" y="1437243"/>
            <a:ext cx="2913063" cy="2484438"/>
          </a:xfrm>
        </p:spPr>
        <p:txBody>
          <a:bodyPr/>
          <a:lstStyle>
            <a:lvl1pPr>
              <a:defRPr b="0" i="0">
                <a:solidFill>
                  <a:schemeClr val="bg1"/>
                </a:solidFill>
                <a:latin typeface="Montserrat Light" pitchFamily="2" charset="77"/>
              </a:defRPr>
            </a:lvl1pPr>
          </a:lstStyle>
          <a:p>
            <a:r>
              <a:rPr lang="fi-FI"/>
              <a:t>Lisää yhteyshenkilön kuva</a:t>
            </a:r>
          </a:p>
        </p:txBody>
      </p:sp>
      <p:sp>
        <p:nvSpPr>
          <p:cNvPr id="14" name="Tekstiruutu 13">
            <a:extLst>
              <a:ext uri="{FF2B5EF4-FFF2-40B4-BE49-F238E27FC236}">
                <a16:creationId xmlns:a16="http://schemas.microsoft.com/office/drawing/2014/main" id="{30B3DFFA-0624-1464-C463-45F8E0DB086C}"/>
              </a:ext>
            </a:extLst>
          </p:cNvPr>
          <p:cNvSpPr txBox="1"/>
          <p:nvPr/>
        </p:nvSpPr>
        <p:spPr>
          <a:xfrm>
            <a:off x="1180147" y="718878"/>
            <a:ext cx="2916470" cy="523220"/>
          </a:xfrm>
          <a:prstGeom prst="rect">
            <a:avLst/>
          </a:prstGeom>
          <a:noFill/>
        </p:spPr>
        <p:txBody>
          <a:bodyPr wrap="square" rtlCol="0">
            <a:spAutoFit/>
          </a:bodyPr>
          <a:lstStyle/>
          <a:p>
            <a:pPr algn="ctr"/>
            <a:r>
              <a:rPr lang="fi-FI" sz="2800" b="1" i="0" spc="0" dirty="0">
                <a:solidFill>
                  <a:schemeClr val="bg1"/>
                </a:solidFill>
                <a:latin typeface="+mj-lt"/>
              </a:rPr>
              <a:t>Yhteyshenkilösi</a:t>
            </a:r>
          </a:p>
        </p:txBody>
      </p:sp>
      <p:sp>
        <p:nvSpPr>
          <p:cNvPr id="3" name="Tekstiruutu 2">
            <a:extLst>
              <a:ext uri="{FF2B5EF4-FFF2-40B4-BE49-F238E27FC236}">
                <a16:creationId xmlns:a16="http://schemas.microsoft.com/office/drawing/2014/main" id="{FBEDBC00-D172-96E2-37B3-45B1FAAB3EDE}"/>
              </a:ext>
            </a:extLst>
          </p:cNvPr>
          <p:cNvSpPr txBox="1"/>
          <p:nvPr userDrawn="1"/>
        </p:nvSpPr>
        <p:spPr>
          <a:xfrm>
            <a:off x="606425" y="6339228"/>
            <a:ext cx="2124299" cy="307777"/>
          </a:xfrm>
          <a:prstGeom prst="rect">
            <a:avLst/>
          </a:prstGeom>
          <a:noFill/>
        </p:spPr>
        <p:txBody>
          <a:bodyPr wrap="none" rtlCol="0">
            <a:spAutoFit/>
          </a:bodyPr>
          <a:lstStyle/>
          <a:p>
            <a:r>
              <a:rPr lang="fi-FI" sz="1400" b="1" i="0" dirty="0">
                <a:solidFill>
                  <a:schemeClr val="bg1"/>
                </a:solidFill>
                <a:latin typeface="+mj-lt"/>
              </a:rPr>
              <a:t>Tietoa jolla on tarkoitus.</a:t>
            </a:r>
          </a:p>
        </p:txBody>
      </p:sp>
      <p:sp>
        <p:nvSpPr>
          <p:cNvPr id="17" name="Tekstiruutu 16">
            <a:hlinkClick r:id="rId2" tooltip="www.iro.fi"/>
            <a:extLst>
              <a:ext uri="{FF2B5EF4-FFF2-40B4-BE49-F238E27FC236}">
                <a16:creationId xmlns:a16="http://schemas.microsoft.com/office/drawing/2014/main" id="{0666FDB8-1E6F-83D8-96B6-9E887DA27605}"/>
              </a:ext>
            </a:extLst>
          </p:cNvPr>
          <p:cNvSpPr txBox="1"/>
          <p:nvPr userDrawn="1"/>
        </p:nvSpPr>
        <p:spPr>
          <a:xfrm>
            <a:off x="2366411" y="5105174"/>
            <a:ext cx="540533" cy="276999"/>
          </a:xfrm>
          <a:prstGeom prst="rect">
            <a:avLst/>
          </a:prstGeom>
          <a:noFill/>
        </p:spPr>
        <p:txBody>
          <a:bodyPr wrap="none" rtlCol="0">
            <a:spAutoFit/>
          </a:bodyPr>
          <a:lstStyle/>
          <a:p>
            <a:r>
              <a:rPr lang="fi-FI" sz="1200" b="1" dirty="0" err="1">
                <a:solidFill>
                  <a:schemeClr val="bg1"/>
                </a:solidFill>
              </a:rPr>
              <a:t>iro.fi</a:t>
            </a:r>
            <a:endParaRPr lang="fi-FI" sz="1200" b="1" dirty="0">
              <a:solidFill>
                <a:schemeClr val="bg1"/>
              </a:solidFill>
            </a:endParaRPr>
          </a:p>
        </p:txBody>
      </p:sp>
      <p:grpSp>
        <p:nvGrpSpPr>
          <p:cNvPr id="9" name="Ryhmä 8">
            <a:extLst>
              <a:ext uri="{FF2B5EF4-FFF2-40B4-BE49-F238E27FC236}">
                <a16:creationId xmlns:a16="http://schemas.microsoft.com/office/drawing/2014/main" id="{232AE3D1-6B63-EF49-E142-6716C02E0EFF}"/>
              </a:ext>
            </a:extLst>
          </p:cNvPr>
          <p:cNvGrpSpPr/>
          <p:nvPr/>
        </p:nvGrpSpPr>
        <p:grpSpPr>
          <a:xfrm>
            <a:off x="7759673" y="6339228"/>
            <a:ext cx="2555903" cy="307777"/>
            <a:chOff x="7959698" y="6339228"/>
            <a:chExt cx="2555903" cy="307777"/>
          </a:xfrm>
        </p:grpSpPr>
        <p:pic>
          <p:nvPicPr>
            <p:cNvPr id="24" name="Kuva 23">
              <a:hlinkClick r:id="rId3" tooltip="LinkedIn Iro Research"/>
              <a:extLst>
                <a:ext uri="{FF2B5EF4-FFF2-40B4-BE49-F238E27FC236}">
                  <a16:creationId xmlns:a16="http://schemas.microsoft.com/office/drawing/2014/main" id="{6549D3B0-85F4-D6EA-8631-CADDDDCFB8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8653" y="6392756"/>
              <a:ext cx="186948" cy="186948"/>
            </a:xfrm>
            <a:prstGeom prst="rect">
              <a:avLst/>
            </a:prstGeom>
          </p:spPr>
        </p:pic>
        <p:sp>
          <p:nvSpPr>
            <p:cNvPr id="25" name="Tekstiruutu 24">
              <a:hlinkClick r:id="rId3"/>
              <a:extLst>
                <a:ext uri="{FF2B5EF4-FFF2-40B4-BE49-F238E27FC236}">
                  <a16:creationId xmlns:a16="http://schemas.microsoft.com/office/drawing/2014/main" id="{12BEDBAE-3137-2CD4-FF59-C3E66437B859}"/>
                </a:ext>
              </a:extLst>
            </p:cNvPr>
            <p:cNvSpPr txBox="1"/>
            <p:nvPr/>
          </p:nvSpPr>
          <p:spPr>
            <a:xfrm>
              <a:off x="7959698" y="6339228"/>
              <a:ext cx="2396810" cy="307777"/>
            </a:xfrm>
            <a:prstGeom prst="rect">
              <a:avLst/>
            </a:prstGeom>
            <a:noFill/>
          </p:spPr>
          <p:txBody>
            <a:bodyPr wrap="none" rtlCol="0">
              <a:spAutoFit/>
            </a:bodyPr>
            <a:lstStyle/>
            <a:p>
              <a:pPr algn="r"/>
              <a:r>
                <a:rPr lang="fi-FI" sz="1400" b="1" i="0" dirty="0">
                  <a:solidFill>
                    <a:schemeClr val="bg1"/>
                  </a:solidFill>
                  <a:latin typeface="+mj-lt"/>
                </a:rPr>
                <a:t>Seuraa meitä </a:t>
              </a:r>
              <a:r>
                <a:rPr lang="fi-FI" sz="1400" b="1" i="0" dirty="0" err="1">
                  <a:solidFill>
                    <a:schemeClr val="bg1"/>
                  </a:solidFill>
                  <a:latin typeface="+mj-lt"/>
                </a:rPr>
                <a:t>LinkedInissä</a:t>
              </a:r>
              <a:r>
                <a:rPr lang="fi-FI" sz="1400" b="1" i="0" dirty="0">
                  <a:solidFill>
                    <a:schemeClr val="bg1"/>
                  </a:solidFill>
                  <a:latin typeface="+mj-lt"/>
                </a:rPr>
                <a:t>! </a:t>
              </a:r>
            </a:p>
          </p:txBody>
        </p:sp>
      </p:grpSp>
      <p:sp>
        <p:nvSpPr>
          <p:cNvPr id="4" name="Tekstiruutu 3">
            <a:hlinkClick r:id="rId5"/>
            <a:extLst>
              <a:ext uri="{FF2B5EF4-FFF2-40B4-BE49-F238E27FC236}">
                <a16:creationId xmlns:a16="http://schemas.microsoft.com/office/drawing/2014/main" id="{C0B4BBDA-8CC3-BC8C-2DC8-C8BE90B83A02}"/>
              </a:ext>
            </a:extLst>
          </p:cNvPr>
          <p:cNvSpPr txBox="1"/>
          <p:nvPr/>
        </p:nvSpPr>
        <p:spPr>
          <a:xfrm>
            <a:off x="10590399" y="6339228"/>
            <a:ext cx="1061509" cy="307777"/>
          </a:xfrm>
          <a:prstGeom prst="rect">
            <a:avLst/>
          </a:prstGeom>
          <a:noFill/>
        </p:spPr>
        <p:txBody>
          <a:bodyPr wrap="none" rtlCol="0">
            <a:spAutoFit/>
          </a:bodyPr>
          <a:lstStyle/>
          <a:p>
            <a:pPr algn="r"/>
            <a:r>
              <a:rPr lang="fi-FI" sz="1400" b="1" i="0" dirty="0" err="1">
                <a:solidFill>
                  <a:schemeClr val="bg1"/>
                </a:solidFill>
                <a:latin typeface="+mj-lt"/>
              </a:rPr>
              <a:t>www.iro.fi</a:t>
            </a:r>
            <a:endParaRPr lang="fi-FI" sz="1400" b="1" i="0" dirty="0">
              <a:solidFill>
                <a:schemeClr val="bg1"/>
              </a:solidFill>
              <a:latin typeface="+mj-lt"/>
            </a:endParaRPr>
          </a:p>
        </p:txBody>
      </p:sp>
      <p:pic>
        <p:nvPicPr>
          <p:cNvPr id="15" name="Kuva 14">
            <a:hlinkClick r:id="rId3" tooltip="LinkedIn Iro Research"/>
            <a:extLst>
              <a:ext uri="{FF2B5EF4-FFF2-40B4-BE49-F238E27FC236}">
                <a16:creationId xmlns:a16="http://schemas.microsoft.com/office/drawing/2014/main" id="{13895886-2762-AEF8-3216-8749BE3F71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28628" y="6392756"/>
            <a:ext cx="186948" cy="186948"/>
          </a:xfrm>
          <a:prstGeom prst="rect">
            <a:avLst/>
          </a:prstGeom>
        </p:spPr>
      </p:pic>
      <p:pic>
        <p:nvPicPr>
          <p:cNvPr id="2" name="Kuva 1">
            <a:extLst>
              <a:ext uri="{FF2B5EF4-FFF2-40B4-BE49-F238E27FC236}">
                <a16:creationId xmlns:a16="http://schemas.microsoft.com/office/drawing/2014/main" id="{B1E32E3A-B1B3-FD8F-D07B-1DA91BA2E5E1}"/>
              </a:ext>
            </a:extLst>
          </p:cNvPr>
          <p:cNvPicPr>
            <a:picLocks noChangeAspect="1"/>
          </p:cNvPicPr>
          <p:nvPr userDrawn="1"/>
        </p:nvPicPr>
        <p:blipFill>
          <a:blip r:embed="rId6"/>
          <a:stretch>
            <a:fillRect/>
          </a:stretch>
        </p:blipFill>
        <p:spPr>
          <a:xfrm>
            <a:off x="10879014" y="237029"/>
            <a:ext cx="1068703" cy="1068703"/>
          </a:xfrm>
          <a:prstGeom prst="rect">
            <a:avLst/>
          </a:prstGeom>
        </p:spPr>
      </p:pic>
    </p:spTree>
    <p:extLst>
      <p:ext uri="{BB962C8B-B14F-4D97-AF65-F5344CB8AC3E}">
        <p14:creationId xmlns:p14="http://schemas.microsoft.com/office/powerpoint/2010/main" val="3601715351"/>
      </p:ext>
    </p:extLst>
  </p:cSld>
  <p:clrMapOvr>
    <a:masterClrMapping/>
  </p:clrMapOvr>
  <p:extLst>
    <p:ext uri="{DCECCB84-F9BA-43D5-87BE-67443E8EF086}">
      <p15:sldGuideLst xmlns:p15="http://schemas.microsoft.com/office/powerpoint/2012/main">
        <p15:guide id="5" orient="horz" pos="2160">
          <p15:clr>
            <a:srgbClr val="FBAE40"/>
          </p15:clr>
        </p15:guide>
        <p15:guide id="6" pos="5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ron esittely">
    <p:bg>
      <p:bgRef idx="1001">
        <a:schemeClr val="bg1"/>
      </p:bgRef>
    </p:bg>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117AFD7-7109-7470-9D65-9E18BA6A14B1}"/>
              </a:ext>
            </a:extLst>
          </p:cNvPr>
          <p:cNvSpPr>
            <a:spLocks noGrp="1"/>
          </p:cNvSpPr>
          <p:nvPr>
            <p:ph type="sldNum" sz="quarter" idx="11"/>
          </p:nvPr>
        </p:nvSpPr>
        <p:spPr/>
        <p:txBody>
          <a:bodyPr/>
          <a:lstStyle/>
          <a:p>
            <a:fld id="{391EF878-0C44-134A-9FA2-31542E80029C}" type="slidenum">
              <a:rPr lang="fi-FI" smtClean="0"/>
              <a:t>‹#›</a:t>
            </a:fld>
            <a:endParaRPr lang="fi-FI"/>
          </a:p>
        </p:txBody>
      </p:sp>
      <p:pic>
        <p:nvPicPr>
          <p:cNvPr id="5" name="Kuva 4">
            <a:extLst>
              <a:ext uri="{FF2B5EF4-FFF2-40B4-BE49-F238E27FC236}">
                <a16:creationId xmlns:a16="http://schemas.microsoft.com/office/drawing/2014/main" id="{02E649CE-B6F9-0982-DB09-1B46946AEB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7267" t="9309" r="18922" b="7895"/>
          <a:stretch/>
        </p:blipFill>
        <p:spPr>
          <a:xfrm>
            <a:off x="2194891" y="417443"/>
            <a:ext cx="7802217" cy="5694361"/>
          </a:xfrm>
          <a:prstGeom prst="rect">
            <a:avLst/>
          </a:prstGeom>
        </p:spPr>
      </p:pic>
      <p:sp>
        <p:nvSpPr>
          <p:cNvPr id="3" name="Alatunnisteen paikkamerkki 6">
            <a:extLst>
              <a:ext uri="{FF2B5EF4-FFF2-40B4-BE49-F238E27FC236}">
                <a16:creationId xmlns:a16="http://schemas.microsoft.com/office/drawing/2014/main" id="{1732EFF3-DD81-4DE2-FA22-28E15F1ED60D}"/>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151563169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utkimuksen toteutus, sisältää sertifikaatin">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F51FAD0-C3A9-291D-25F5-F117571A8347}"/>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7" name="Tekstiruutu 6">
            <a:extLst>
              <a:ext uri="{FF2B5EF4-FFF2-40B4-BE49-F238E27FC236}">
                <a16:creationId xmlns:a16="http://schemas.microsoft.com/office/drawing/2014/main" id="{A256DC2F-4929-2FC2-660F-8201E567E9E7}"/>
              </a:ext>
            </a:extLst>
          </p:cNvPr>
          <p:cNvSpPr txBox="1"/>
          <p:nvPr/>
        </p:nvSpPr>
        <p:spPr>
          <a:xfrm>
            <a:off x="10558582" y="956140"/>
            <a:ext cx="1526455" cy="338554"/>
          </a:xfrm>
          <a:prstGeom prst="rect">
            <a:avLst/>
          </a:prstGeom>
          <a:noFill/>
        </p:spPr>
        <p:txBody>
          <a:bodyPr wrap="square">
            <a:spAutoFit/>
          </a:bodyPr>
          <a:lstStyle/>
          <a:p>
            <a:pPr defTabSz="723900"/>
            <a:endParaRPr lang="fi-FI" sz="800" b="0" i="0" dirty="0">
              <a:solidFill>
                <a:schemeClr val="accent1"/>
              </a:solidFill>
              <a:latin typeface="Montserrat Medium" pitchFamily="2" charset="77"/>
              <a:cs typeface="Calibri Light" panose="020F0302020204030204" pitchFamily="34" charset="0"/>
            </a:endParaRPr>
          </a:p>
          <a:p>
            <a:pPr defTabSz="723900"/>
            <a:r>
              <a:rPr lang="fi-FI" sz="800" b="0" i="0" dirty="0">
                <a:solidFill>
                  <a:schemeClr val="accent1"/>
                </a:solidFill>
                <a:latin typeface="Montserrat Medium" pitchFamily="2" charset="77"/>
                <a:cs typeface="Calibri Light" panose="020F0302020204030204" pitchFamily="34" charset="0"/>
              </a:rPr>
              <a:t>ISO 20252:2019 sertifioitu</a:t>
            </a:r>
          </a:p>
        </p:txBody>
      </p:sp>
      <p:sp>
        <p:nvSpPr>
          <p:cNvPr id="10" name="Sisällön paikkamerkki 9">
            <a:extLst>
              <a:ext uri="{FF2B5EF4-FFF2-40B4-BE49-F238E27FC236}">
                <a16:creationId xmlns:a16="http://schemas.microsoft.com/office/drawing/2014/main" id="{F7D63030-EF12-87ED-1F5F-B83C933F65A0}"/>
              </a:ext>
            </a:extLst>
          </p:cNvPr>
          <p:cNvSpPr>
            <a:spLocks noGrp="1"/>
          </p:cNvSpPr>
          <p:nvPr>
            <p:ph sz="quarter" idx="21"/>
          </p:nvPr>
        </p:nvSpPr>
        <p:spPr>
          <a:xfrm>
            <a:off x="6053261" y="1808162"/>
            <a:ext cx="5088283" cy="3971313"/>
          </a:xfrm>
        </p:spPr>
        <p:txBody>
          <a:bodyPr>
            <a:noAutofit/>
          </a:bodyPr>
          <a:lstStyle>
            <a:lvl1pPr marL="0" indent="0">
              <a:buClr>
                <a:schemeClr val="accent1"/>
              </a:buClr>
              <a:buSzPct val="120000"/>
              <a:buFontTx/>
              <a:buNone/>
              <a:defRPr>
                <a:solidFill>
                  <a:srgbClr val="404040"/>
                </a:solidFill>
              </a:defRPr>
            </a:lvl1pPr>
          </a:lstStyle>
          <a:p>
            <a:pPr lvl="0"/>
            <a:r>
              <a:rPr lang="fi-FI"/>
              <a:t>Muokkaa tekstin perustyylejä</a:t>
            </a:r>
          </a:p>
        </p:txBody>
      </p:sp>
      <p:sp>
        <p:nvSpPr>
          <p:cNvPr id="11" name="Sisällön paikkamerkki 9">
            <a:extLst>
              <a:ext uri="{FF2B5EF4-FFF2-40B4-BE49-F238E27FC236}">
                <a16:creationId xmlns:a16="http://schemas.microsoft.com/office/drawing/2014/main" id="{A29C3BCD-46CA-D1A8-3E30-593530483663}"/>
              </a:ext>
            </a:extLst>
          </p:cNvPr>
          <p:cNvSpPr>
            <a:spLocks noGrp="1"/>
          </p:cNvSpPr>
          <p:nvPr>
            <p:ph sz="quarter" idx="19"/>
          </p:nvPr>
        </p:nvSpPr>
        <p:spPr>
          <a:xfrm>
            <a:off x="616777" y="1819368"/>
            <a:ext cx="5088283" cy="3960108"/>
          </a:xfrm>
        </p:spPr>
        <p:txBody>
          <a:bodyPr>
            <a:noAutofit/>
          </a:bodyPr>
          <a:lstStyle>
            <a:lvl1pPr marL="0" indent="0">
              <a:buClr>
                <a:schemeClr val="accent1"/>
              </a:buClr>
              <a:buSzPct val="120000"/>
              <a:buFontTx/>
              <a:buNone/>
              <a:defRPr>
                <a:solidFill>
                  <a:srgbClr val="404040"/>
                </a:solidFill>
              </a:defRPr>
            </a:lvl1pPr>
          </a:lstStyle>
          <a:p>
            <a:pPr lvl="0"/>
            <a:r>
              <a:rPr lang="fi-FI"/>
              <a:t>Muokkaa tekstin perustyylejä</a:t>
            </a:r>
          </a:p>
        </p:txBody>
      </p:sp>
      <p:sp>
        <p:nvSpPr>
          <p:cNvPr id="5" name="Otsikko 1">
            <a:extLst>
              <a:ext uri="{FF2B5EF4-FFF2-40B4-BE49-F238E27FC236}">
                <a16:creationId xmlns:a16="http://schemas.microsoft.com/office/drawing/2014/main" id="{531C6DE1-45B8-B2C6-F118-E5EC25960CCF}"/>
              </a:ext>
            </a:extLst>
          </p:cNvPr>
          <p:cNvSpPr>
            <a:spLocks noGrp="1"/>
          </p:cNvSpPr>
          <p:nvPr>
            <p:ph type="title"/>
          </p:nvPr>
        </p:nvSpPr>
        <p:spPr>
          <a:xfrm>
            <a:off x="615774" y="155056"/>
            <a:ext cx="9942808" cy="1325563"/>
          </a:xfrm>
          <a:prstGeom prst="rect">
            <a:avLst/>
          </a:prstGeom>
        </p:spPr>
        <p:txBody>
          <a:bodyPr/>
          <a:lstStyle>
            <a:lvl1pPr>
              <a:defRPr spc="0">
                <a:latin typeface="+mj-lt"/>
              </a:defRPr>
            </a:lvl1pPr>
          </a:lstStyle>
          <a:p>
            <a:r>
              <a:rPr lang="fi-FI"/>
              <a:t>Muokkaa perustyyl. napsautt.</a:t>
            </a:r>
            <a:endParaRPr lang="fi-FI" dirty="0"/>
          </a:p>
        </p:txBody>
      </p:sp>
      <p:sp>
        <p:nvSpPr>
          <p:cNvPr id="2" name="Alatunnisteen paikkamerkki 6">
            <a:extLst>
              <a:ext uri="{FF2B5EF4-FFF2-40B4-BE49-F238E27FC236}">
                <a16:creationId xmlns:a16="http://schemas.microsoft.com/office/drawing/2014/main" id="{0FE660E3-16AC-0273-D6D4-C15A185D84B7}"/>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197433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utkimuksen perustiedot blanko">
    <p:spTree>
      <p:nvGrpSpPr>
        <p:cNvPr id="1" name=""/>
        <p:cNvGrpSpPr/>
        <p:nvPr/>
      </p:nvGrpSpPr>
      <p:grpSpPr>
        <a:xfrm>
          <a:off x="0" y="0"/>
          <a:ext cx="0" cy="0"/>
          <a:chOff x="0" y="0"/>
          <a:chExt cx="0" cy="0"/>
        </a:xfrm>
      </p:grpSpPr>
      <p:sp>
        <p:nvSpPr>
          <p:cNvPr id="35" name="Tekstin paikkamerkki 34">
            <a:extLst>
              <a:ext uri="{FF2B5EF4-FFF2-40B4-BE49-F238E27FC236}">
                <a16:creationId xmlns:a16="http://schemas.microsoft.com/office/drawing/2014/main" id="{D6834DB5-E702-EB71-F9FA-83EEBF043D43}"/>
              </a:ext>
            </a:extLst>
          </p:cNvPr>
          <p:cNvSpPr>
            <a:spLocks noGrp="1"/>
          </p:cNvSpPr>
          <p:nvPr>
            <p:ph type="body" sz="quarter" idx="22" hasCustomPrompt="1"/>
          </p:nvPr>
        </p:nvSpPr>
        <p:spPr>
          <a:xfrm>
            <a:off x="606425" y="3037840"/>
            <a:ext cx="1870075" cy="3199448"/>
          </a:xfrm>
        </p:spPr>
        <p:txBody>
          <a:bodyPr>
            <a:normAutofit/>
          </a:bodyPr>
          <a:lstStyle>
            <a:lvl1pPr>
              <a:defRPr sz="1000"/>
            </a:lvl1pPr>
          </a:lstStyle>
          <a:p>
            <a:pPr lvl="0"/>
            <a:r>
              <a:rPr lang="fi-FI" dirty="0"/>
              <a:t>Muokkaa tekstiä</a:t>
            </a:r>
          </a:p>
        </p:txBody>
      </p:sp>
      <p:sp>
        <p:nvSpPr>
          <p:cNvPr id="37" name="Tekstin paikkamerkki 34">
            <a:extLst>
              <a:ext uri="{FF2B5EF4-FFF2-40B4-BE49-F238E27FC236}">
                <a16:creationId xmlns:a16="http://schemas.microsoft.com/office/drawing/2014/main" id="{8AC8902B-DD12-B6C9-A55B-D705F01A586B}"/>
              </a:ext>
            </a:extLst>
          </p:cNvPr>
          <p:cNvSpPr>
            <a:spLocks noGrp="1"/>
          </p:cNvSpPr>
          <p:nvPr>
            <p:ph type="body" sz="quarter" idx="24" hasCustomPrompt="1"/>
          </p:nvPr>
        </p:nvSpPr>
        <p:spPr>
          <a:xfrm>
            <a:off x="5176044" y="3037840"/>
            <a:ext cx="1870075" cy="3199448"/>
          </a:xfrm>
        </p:spPr>
        <p:txBody>
          <a:bodyPr>
            <a:normAutofit/>
          </a:bodyPr>
          <a:lstStyle>
            <a:lvl1pPr>
              <a:defRPr sz="1000"/>
            </a:lvl1pPr>
          </a:lstStyle>
          <a:p>
            <a:pPr lvl="0"/>
            <a:r>
              <a:rPr lang="fi-FI" dirty="0"/>
              <a:t>Muokkaa tekstiä</a:t>
            </a:r>
          </a:p>
        </p:txBody>
      </p:sp>
      <p:sp>
        <p:nvSpPr>
          <p:cNvPr id="38" name="Tekstin paikkamerkki 34">
            <a:extLst>
              <a:ext uri="{FF2B5EF4-FFF2-40B4-BE49-F238E27FC236}">
                <a16:creationId xmlns:a16="http://schemas.microsoft.com/office/drawing/2014/main" id="{1ECB0F25-7E81-D31C-7C26-6169E5F6DBD1}"/>
              </a:ext>
            </a:extLst>
          </p:cNvPr>
          <p:cNvSpPr>
            <a:spLocks noGrp="1"/>
          </p:cNvSpPr>
          <p:nvPr>
            <p:ph type="body" sz="quarter" idx="25" hasCustomPrompt="1"/>
          </p:nvPr>
        </p:nvSpPr>
        <p:spPr>
          <a:xfrm>
            <a:off x="7453524" y="3037840"/>
            <a:ext cx="1870075" cy="3199448"/>
          </a:xfrm>
        </p:spPr>
        <p:txBody>
          <a:bodyPr>
            <a:normAutofit/>
          </a:bodyPr>
          <a:lstStyle>
            <a:lvl1pPr>
              <a:defRPr sz="1000"/>
            </a:lvl1pPr>
          </a:lstStyle>
          <a:p>
            <a:pPr lvl="0"/>
            <a:r>
              <a:rPr lang="fi-FI" dirty="0"/>
              <a:t>Muokkaa tekstiä</a:t>
            </a:r>
          </a:p>
        </p:txBody>
      </p:sp>
      <p:sp>
        <p:nvSpPr>
          <p:cNvPr id="39" name="Tekstin paikkamerkki 34">
            <a:extLst>
              <a:ext uri="{FF2B5EF4-FFF2-40B4-BE49-F238E27FC236}">
                <a16:creationId xmlns:a16="http://schemas.microsoft.com/office/drawing/2014/main" id="{65583652-7D5C-62D2-7345-42A2D1EA39FF}"/>
              </a:ext>
            </a:extLst>
          </p:cNvPr>
          <p:cNvSpPr>
            <a:spLocks noGrp="1"/>
          </p:cNvSpPr>
          <p:nvPr>
            <p:ph type="body" sz="quarter" idx="26" hasCustomPrompt="1"/>
          </p:nvPr>
        </p:nvSpPr>
        <p:spPr>
          <a:xfrm>
            <a:off x="9709150" y="3037840"/>
            <a:ext cx="1870075" cy="3199448"/>
          </a:xfrm>
        </p:spPr>
        <p:txBody>
          <a:bodyPr>
            <a:normAutofit/>
          </a:bodyPr>
          <a:lstStyle>
            <a:lvl1pPr>
              <a:defRPr sz="1000"/>
            </a:lvl1pPr>
          </a:lstStyle>
          <a:p>
            <a:pPr lvl="0"/>
            <a:r>
              <a:rPr lang="fi-FI" dirty="0"/>
              <a:t>Muokkaa tekstiä</a:t>
            </a:r>
          </a:p>
        </p:txBody>
      </p:sp>
      <p:sp>
        <p:nvSpPr>
          <p:cNvPr id="3" name="Dian numeron paikkamerkki 2">
            <a:extLst>
              <a:ext uri="{FF2B5EF4-FFF2-40B4-BE49-F238E27FC236}">
                <a16:creationId xmlns:a16="http://schemas.microsoft.com/office/drawing/2014/main" id="{DE883F03-5EB9-D9B1-9D58-019A3629D389}"/>
              </a:ext>
            </a:extLst>
          </p:cNvPr>
          <p:cNvSpPr>
            <a:spLocks noGrp="1"/>
          </p:cNvSpPr>
          <p:nvPr>
            <p:ph type="sldNum" sz="quarter" idx="10"/>
          </p:nvPr>
        </p:nvSpPr>
        <p:spPr/>
        <p:txBody>
          <a:bodyPr/>
          <a:lstStyle/>
          <a:p>
            <a:fld id="{391EF878-0C44-134A-9FA2-31542E80029C}" type="slidenum">
              <a:rPr lang="fi-FI" smtClean="0"/>
              <a:t>‹#›</a:t>
            </a:fld>
            <a:endParaRPr lang="fi-FI"/>
          </a:p>
        </p:txBody>
      </p:sp>
      <p:sp>
        <p:nvSpPr>
          <p:cNvPr id="20" name="Tekstiruutu 19">
            <a:extLst>
              <a:ext uri="{FF2B5EF4-FFF2-40B4-BE49-F238E27FC236}">
                <a16:creationId xmlns:a16="http://schemas.microsoft.com/office/drawing/2014/main" id="{8C1B2D78-829C-27AC-C2A7-96EF73EA0F08}"/>
              </a:ext>
            </a:extLst>
          </p:cNvPr>
          <p:cNvSpPr txBox="1"/>
          <p:nvPr/>
        </p:nvSpPr>
        <p:spPr>
          <a:xfrm>
            <a:off x="10558582" y="956140"/>
            <a:ext cx="1526455" cy="338554"/>
          </a:xfrm>
          <a:prstGeom prst="rect">
            <a:avLst/>
          </a:prstGeom>
          <a:noFill/>
        </p:spPr>
        <p:txBody>
          <a:bodyPr wrap="square">
            <a:spAutoFit/>
          </a:bodyPr>
          <a:lstStyle/>
          <a:p>
            <a:pPr defTabSz="723900"/>
            <a:endParaRPr lang="fi-FI" sz="800" b="0" i="0" dirty="0">
              <a:solidFill>
                <a:schemeClr val="accent1"/>
              </a:solidFill>
              <a:latin typeface="Montserrat Medium" pitchFamily="2" charset="77"/>
              <a:cs typeface="Calibri Light" panose="020F0302020204030204" pitchFamily="34" charset="0"/>
            </a:endParaRPr>
          </a:p>
          <a:p>
            <a:pPr defTabSz="723900"/>
            <a:r>
              <a:rPr lang="fi-FI" sz="800" b="0" i="0" dirty="0">
                <a:solidFill>
                  <a:schemeClr val="accent1"/>
                </a:solidFill>
                <a:latin typeface="Montserrat Medium" pitchFamily="2" charset="77"/>
                <a:cs typeface="Calibri Light" panose="020F0302020204030204" pitchFamily="34" charset="0"/>
              </a:rPr>
              <a:t>ISO 20252:2019 sertifioitu</a:t>
            </a:r>
          </a:p>
        </p:txBody>
      </p:sp>
      <p:sp>
        <p:nvSpPr>
          <p:cNvPr id="29" name="Otsikko 1">
            <a:extLst>
              <a:ext uri="{FF2B5EF4-FFF2-40B4-BE49-F238E27FC236}">
                <a16:creationId xmlns:a16="http://schemas.microsoft.com/office/drawing/2014/main" id="{1B85459A-84DF-6B37-96FB-8C473CF143FA}"/>
              </a:ext>
            </a:extLst>
          </p:cNvPr>
          <p:cNvSpPr>
            <a:spLocks noGrp="1"/>
          </p:cNvSpPr>
          <p:nvPr>
            <p:ph type="title"/>
          </p:nvPr>
        </p:nvSpPr>
        <p:spPr>
          <a:xfrm>
            <a:off x="615774" y="155056"/>
            <a:ext cx="10040155" cy="1325563"/>
          </a:xfrm>
          <a:prstGeom prst="rect">
            <a:avLst/>
          </a:prstGeom>
        </p:spPr>
        <p:txBody>
          <a:bodyPr/>
          <a:lstStyle>
            <a:lvl1pPr>
              <a:defRPr spc="0">
                <a:latin typeface="+mj-lt"/>
              </a:defRPr>
            </a:lvl1pPr>
          </a:lstStyle>
          <a:p>
            <a:r>
              <a:rPr lang="fi-FI"/>
              <a:t>Muokkaa perustyyl. napsautt.</a:t>
            </a:r>
            <a:endParaRPr lang="fi-FI" dirty="0"/>
          </a:p>
        </p:txBody>
      </p:sp>
      <p:sp>
        <p:nvSpPr>
          <p:cNvPr id="36" name="Tekstin paikkamerkki 34">
            <a:extLst>
              <a:ext uri="{FF2B5EF4-FFF2-40B4-BE49-F238E27FC236}">
                <a16:creationId xmlns:a16="http://schemas.microsoft.com/office/drawing/2014/main" id="{2E231377-EF04-5B9F-12EA-265399F7A818}"/>
              </a:ext>
            </a:extLst>
          </p:cNvPr>
          <p:cNvSpPr>
            <a:spLocks noGrp="1"/>
          </p:cNvSpPr>
          <p:nvPr>
            <p:ph type="body" sz="quarter" idx="23" hasCustomPrompt="1"/>
          </p:nvPr>
        </p:nvSpPr>
        <p:spPr>
          <a:xfrm>
            <a:off x="2904800" y="3037840"/>
            <a:ext cx="1870075" cy="3199448"/>
          </a:xfrm>
        </p:spPr>
        <p:txBody>
          <a:bodyPr>
            <a:normAutofit/>
          </a:bodyPr>
          <a:lstStyle>
            <a:lvl1pPr>
              <a:defRPr sz="1000"/>
            </a:lvl1pPr>
          </a:lstStyle>
          <a:p>
            <a:pPr lvl="0"/>
            <a:r>
              <a:rPr lang="fi-FI" dirty="0"/>
              <a:t>Muokkaa tekstiä</a:t>
            </a:r>
          </a:p>
        </p:txBody>
      </p:sp>
      <p:sp>
        <p:nvSpPr>
          <p:cNvPr id="2" name="Alatunnisteen paikkamerkki 6">
            <a:extLst>
              <a:ext uri="{FF2B5EF4-FFF2-40B4-BE49-F238E27FC236}">
                <a16:creationId xmlns:a16="http://schemas.microsoft.com/office/drawing/2014/main" id="{81CEFD77-3720-365E-5C67-3929DD947303}"/>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208884735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tkimuksen perustiedot teksteillä">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DE883F03-5EB9-D9B1-9D58-019A3629D389}"/>
              </a:ext>
            </a:extLst>
          </p:cNvPr>
          <p:cNvSpPr>
            <a:spLocks noGrp="1"/>
          </p:cNvSpPr>
          <p:nvPr>
            <p:ph type="sldNum" sz="quarter" idx="10"/>
          </p:nvPr>
        </p:nvSpPr>
        <p:spPr/>
        <p:txBody>
          <a:bodyPr/>
          <a:lstStyle/>
          <a:p>
            <a:fld id="{391EF878-0C44-134A-9FA2-31542E80029C}" type="slidenum">
              <a:rPr lang="fi-FI" smtClean="0"/>
              <a:t>‹#›</a:t>
            </a:fld>
            <a:endParaRPr lang="fi-FI"/>
          </a:p>
        </p:txBody>
      </p:sp>
      <p:sp>
        <p:nvSpPr>
          <p:cNvPr id="10" name="Sisällön paikkamerkki 9">
            <a:extLst>
              <a:ext uri="{FF2B5EF4-FFF2-40B4-BE49-F238E27FC236}">
                <a16:creationId xmlns:a16="http://schemas.microsoft.com/office/drawing/2014/main" id="{725E4CA9-62F8-C1CE-F364-C86C920DD43C}"/>
              </a:ext>
            </a:extLst>
          </p:cNvPr>
          <p:cNvSpPr>
            <a:spLocks noGrp="1"/>
          </p:cNvSpPr>
          <p:nvPr>
            <p:ph sz="quarter" idx="12"/>
          </p:nvPr>
        </p:nvSpPr>
        <p:spPr>
          <a:xfrm>
            <a:off x="616364"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1" name="Sisällön paikkamerkki 9">
            <a:extLst>
              <a:ext uri="{FF2B5EF4-FFF2-40B4-BE49-F238E27FC236}">
                <a16:creationId xmlns:a16="http://schemas.microsoft.com/office/drawing/2014/main" id="{2DE410DE-7243-631C-9FD1-038064B7EC2A}"/>
              </a:ext>
            </a:extLst>
          </p:cNvPr>
          <p:cNvSpPr>
            <a:spLocks noGrp="1"/>
          </p:cNvSpPr>
          <p:nvPr>
            <p:ph sz="quarter" idx="13"/>
          </p:nvPr>
        </p:nvSpPr>
        <p:spPr>
          <a:xfrm>
            <a:off x="289232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2" name="Sisällön paikkamerkki 9">
            <a:extLst>
              <a:ext uri="{FF2B5EF4-FFF2-40B4-BE49-F238E27FC236}">
                <a16:creationId xmlns:a16="http://schemas.microsoft.com/office/drawing/2014/main" id="{B62451CB-BDD9-1069-FDEA-59F139F734D1}"/>
              </a:ext>
            </a:extLst>
          </p:cNvPr>
          <p:cNvSpPr>
            <a:spLocks noGrp="1"/>
          </p:cNvSpPr>
          <p:nvPr>
            <p:ph sz="quarter" idx="14"/>
          </p:nvPr>
        </p:nvSpPr>
        <p:spPr>
          <a:xfrm>
            <a:off x="516980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3" name="Sisällön paikkamerkki 9">
            <a:extLst>
              <a:ext uri="{FF2B5EF4-FFF2-40B4-BE49-F238E27FC236}">
                <a16:creationId xmlns:a16="http://schemas.microsoft.com/office/drawing/2014/main" id="{24D497D2-80AC-6C30-1A6C-CAEBEF4023DF}"/>
              </a:ext>
            </a:extLst>
          </p:cNvPr>
          <p:cNvSpPr>
            <a:spLocks noGrp="1"/>
          </p:cNvSpPr>
          <p:nvPr>
            <p:ph sz="quarter" idx="15"/>
          </p:nvPr>
        </p:nvSpPr>
        <p:spPr>
          <a:xfrm>
            <a:off x="744728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4" name="Sisällön paikkamerkki 9">
            <a:extLst>
              <a:ext uri="{FF2B5EF4-FFF2-40B4-BE49-F238E27FC236}">
                <a16:creationId xmlns:a16="http://schemas.microsoft.com/office/drawing/2014/main" id="{4CA3F9CA-B336-831D-14A6-57542D53A609}"/>
              </a:ext>
            </a:extLst>
          </p:cNvPr>
          <p:cNvSpPr>
            <a:spLocks noGrp="1"/>
          </p:cNvSpPr>
          <p:nvPr>
            <p:ph sz="quarter" idx="16"/>
          </p:nvPr>
        </p:nvSpPr>
        <p:spPr>
          <a:xfrm>
            <a:off x="972476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5" name="Tekstiruutu 14">
            <a:extLst>
              <a:ext uri="{FF2B5EF4-FFF2-40B4-BE49-F238E27FC236}">
                <a16:creationId xmlns:a16="http://schemas.microsoft.com/office/drawing/2014/main" id="{091FC791-7EF9-BED2-C800-1F0C649244CF}"/>
              </a:ext>
            </a:extLst>
          </p:cNvPr>
          <p:cNvSpPr txBox="1"/>
          <p:nvPr userDrawn="1"/>
        </p:nvSpPr>
        <p:spPr>
          <a:xfrm>
            <a:off x="616364" y="2895246"/>
            <a:ext cx="1859291" cy="230832"/>
          </a:xfrm>
          <a:prstGeom prst="rect">
            <a:avLst/>
          </a:prstGeom>
          <a:noFill/>
        </p:spPr>
        <p:txBody>
          <a:bodyPr wrap="square" rtlCol="0">
            <a:spAutoFit/>
          </a:bodyPr>
          <a:lstStyle/>
          <a:p>
            <a:r>
              <a:rPr lang="fi-FI" sz="900" b="1" dirty="0">
                <a:solidFill>
                  <a:schemeClr val="accent1"/>
                </a:solidFill>
              </a:rPr>
              <a:t>TUTKIMUKSEN TARKOITUS</a:t>
            </a:r>
          </a:p>
        </p:txBody>
      </p:sp>
      <p:sp>
        <p:nvSpPr>
          <p:cNvPr id="16" name="Tekstiruutu 15">
            <a:extLst>
              <a:ext uri="{FF2B5EF4-FFF2-40B4-BE49-F238E27FC236}">
                <a16:creationId xmlns:a16="http://schemas.microsoft.com/office/drawing/2014/main" id="{9A80A7D5-D533-9FB2-930C-F17E43E3FDEF}"/>
              </a:ext>
            </a:extLst>
          </p:cNvPr>
          <p:cNvSpPr txBox="1"/>
          <p:nvPr/>
        </p:nvSpPr>
        <p:spPr>
          <a:xfrm>
            <a:off x="2892328" y="2909920"/>
            <a:ext cx="1860807" cy="230832"/>
          </a:xfrm>
          <a:prstGeom prst="rect">
            <a:avLst/>
          </a:prstGeom>
          <a:noFill/>
        </p:spPr>
        <p:txBody>
          <a:bodyPr wrap="square" rtlCol="0">
            <a:spAutoFit/>
          </a:bodyPr>
          <a:lstStyle/>
          <a:p>
            <a:pPr algn="l"/>
            <a:r>
              <a:rPr lang="fi-FI" sz="900" b="1" dirty="0">
                <a:solidFill>
                  <a:schemeClr val="accent1"/>
                </a:solidFill>
              </a:rPr>
              <a:t>KOHDERYHMÄ JA OTOS</a:t>
            </a:r>
          </a:p>
        </p:txBody>
      </p:sp>
      <p:sp>
        <p:nvSpPr>
          <p:cNvPr id="17" name="Tekstiruutu 16">
            <a:extLst>
              <a:ext uri="{FF2B5EF4-FFF2-40B4-BE49-F238E27FC236}">
                <a16:creationId xmlns:a16="http://schemas.microsoft.com/office/drawing/2014/main" id="{C5F4372B-95B2-3F14-D8D4-A780EAB856BA}"/>
              </a:ext>
            </a:extLst>
          </p:cNvPr>
          <p:cNvSpPr txBox="1"/>
          <p:nvPr/>
        </p:nvSpPr>
        <p:spPr>
          <a:xfrm>
            <a:off x="5168292" y="2904914"/>
            <a:ext cx="1879865" cy="230832"/>
          </a:xfrm>
          <a:prstGeom prst="rect">
            <a:avLst/>
          </a:prstGeom>
          <a:noFill/>
        </p:spPr>
        <p:txBody>
          <a:bodyPr wrap="square" rtlCol="0">
            <a:spAutoFit/>
          </a:bodyPr>
          <a:lstStyle/>
          <a:p>
            <a:pPr algn="l"/>
            <a:r>
              <a:rPr lang="fi-FI" sz="900" b="1" dirty="0">
                <a:solidFill>
                  <a:schemeClr val="accent1"/>
                </a:solidFill>
              </a:rPr>
              <a:t>TIEDONKERUUMENETELMÄ</a:t>
            </a:r>
          </a:p>
        </p:txBody>
      </p:sp>
      <p:sp>
        <p:nvSpPr>
          <p:cNvPr id="18" name="Tekstiruutu 17">
            <a:extLst>
              <a:ext uri="{FF2B5EF4-FFF2-40B4-BE49-F238E27FC236}">
                <a16:creationId xmlns:a16="http://schemas.microsoft.com/office/drawing/2014/main" id="{AC00F857-782E-05B2-8278-E0F460CAA802}"/>
              </a:ext>
            </a:extLst>
          </p:cNvPr>
          <p:cNvSpPr txBox="1"/>
          <p:nvPr/>
        </p:nvSpPr>
        <p:spPr>
          <a:xfrm>
            <a:off x="7445772" y="2900304"/>
            <a:ext cx="1990158" cy="369332"/>
          </a:xfrm>
          <a:prstGeom prst="rect">
            <a:avLst/>
          </a:prstGeom>
          <a:noFill/>
        </p:spPr>
        <p:txBody>
          <a:bodyPr wrap="square" rtlCol="0">
            <a:spAutoFit/>
          </a:bodyPr>
          <a:lstStyle/>
          <a:p>
            <a:pPr algn="l"/>
            <a:r>
              <a:rPr lang="fi-FI" sz="900" b="1" dirty="0">
                <a:solidFill>
                  <a:schemeClr val="accent1"/>
                </a:solidFill>
              </a:rPr>
              <a:t>TIEDONKERUUAIKA/-AIKATAULU</a:t>
            </a:r>
          </a:p>
        </p:txBody>
      </p:sp>
      <p:sp>
        <p:nvSpPr>
          <p:cNvPr id="19" name="Tekstiruutu 18">
            <a:extLst>
              <a:ext uri="{FF2B5EF4-FFF2-40B4-BE49-F238E27FC236}">
                <a16:creationId xmlns:a16="http://schemas.microsoft.com/office/drawing/2014/main" id="{8BDAE6C7-CF8D-2026-731F-B8B72A92E767}"/>
              </a:ext>
            </a:extLst>
          </p:cNvPr>
          <p:cNvSpPr txBox="1"/>
          <p:nvPr/>
        </p:nvSpPr>
        <p:spPr>
          <a:xfrm>
            <a:off x="9723251" y="2907665"/>
            <a:ext cx="2105333" cy="369332"/>
          </a:xfrm>
          <a:prstGeom prst="rect">
            <a:avLst/>
          </a:prstGeom>
          <a:noFill/>
        </p:spPr>
        <p:txBody>
          <a:bodyPr wrap="square" rtlCol="0">
            <a:spAutoFit/>
          </a:bodyPr>
          <a:lstStyle/>
          <a:p>
            <a:pPr algn="l"/>
            <a:r>
              <a:rPr lang="fi-FI" sz="900" b="1" dirty="0">
                <a:solidFill>
                  <a:schemeClr val="accent1"/>
                </a:solidFill>
              </a:rPr>
              <a:t>TUTKIMUKSEN VALIDOINTI </a:t>
            </a:r>
          </a:p>
          <a:p>
            <a:pPr algn="l"/>
            <a:r>
              <a:rPr lang="fi-FI" sz="900" b="1" dirty="0">
                <a:solidFill>
                  <a:schemeClr val="accent1"/>
                </a:solidFill>
              </a:rPr>
              <a:t>JA VIRHEMARGINAALI</a:t>
            </a:r>
          </a:p>
        </p:txBody>
      </p:sp>
      <p:sp>
        <p:nvSpPr>
          <p:cNvPr id="20" name="Tekstiruutu 19">
            <a:extLst>
              <a:ext uri="{FF2B5EF4-FFF2-40B4-BE49-F238E27FC236}">
                <a16:creationId xmlns:a16="http://schemas.microsoft.com/office/drawing/2014/main" id="{8C1B2D78-829C-27AC-C2A7-96EF73EA0F08}"/>
              </a:ext>
            </a:extLst>
          </p:cNvPr>
          <p:cNvSpPr txBox="1"/>
          <p:nvPr userDrawn="1"/>
        </p:nvSpPr>
        <p:spPr>
          <a:xfrm>
            <a:off x="10558582" y="956140"/>
            <a:ext cx="1526455" cy="338554"/>
          </a:xfrm>
          <a:prstGeom prst="rect">
            <a:avLst/>
          </a:prstGeom>
          <a:noFill/>
        </p:spPr>
        <p:txBody>
          <a:bodyPr wrap="square">
            <a:spAutoFit/>
          </a:bodyPr>
          <a:lstStyle/>
          <a:p>
            <a:pPr defTabSz="723900"/>
            <a:endParaRPr lang="fi-FI" sz="800" b="0" i="0" dirty="0">
              <a:solidFill>
                <a:schemeClr val="accent1"/>
              </a:solidFill>
              <a:latin typeface="Montserrat Medium" pitchFamily="2" charset="77"/>
              <a:cs typeface="Calibri Light" panose="020F0302020204030204" pitchFamily="34" charset="0"/>
            </a:endParaRPr>
          </a:p>
          <a:p>
            <a:pPr defTabSz="723900"/>
            <a:r>
              <a:rPr lang="fi-FI" sz="800" b="0" i="0" dirty="0">
                <a:solidFill>
                  <a:schemeClr val="accent1"/>
                </a:solidFill>
                <a:latin typeface="Montserrat Medium" pitchFamily="2" charset="77"/>
                <a:cs typeface="Calibri Light" panose="020F0302020204030204" pitchFamily="34" charset="0"/>
              </a:rPr>
              <a:t>ISO 20252:2019 sertifioitu</a:t>
            </a:r>
          </a:p>
        </p:txBody>
      </p:sp>
      <p:pic>
        <p:nvPicPr>
          <p:cNvPr id="2" name="Kuva 1">
            <a:extLst>
              <a:ext uri="{FF2B5EF4-FFF2-40B4-BE49-F238E27FC236}">
                <a16:creationId xmlns:a16="http://schemas.microsoft.com/office/drawing/2014/main" id="{974CDA04-047C-FC0E-5B0B-BC917A8038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2775" y="1803896"/>
            <a:ext cx="889831" cy="815678"/>
          </a:xfrm>
          <a:prstGeom prst="rect">
            <a:avLst/>
          </a:prstGeom>
        </p:spPr>
      </p:pic>
      <p:pic>
        <p:nvPicPr>
          <p:cNvPr id="6" name="Kuva 5">
            <a:extLst>
              <a:ext uri="{FF2B5EF4-FFF2-40B4-BE49-F238E27FC236}">
                <a16:creationId xmlns:a16="http://schemas.microsoft.com/office/drawing/2014/main" id="{25BAC6E8-0C54-7C47-5138-E76FC3B021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2925" y="1808163"/>
            <a:ext cx="1550463" cy="775232"/>
          </a:xfrm>
          <a:prstGeom prst="rect">
            <a:avLst/>
          </a:prstGeom>
        </p:spPr>
      </p:pic>
      <p:pic>
        <p:nvPicPr>
          <p:cNvPr id="7" name="Kuva 6">
            <a:extLst>
              <a:ext uri="{FF2B5EF4-FFF2-40B4-BE49-F238E27FC236}">
                <a16:creationId xmlns:a16="http://schemas.microsoft.com/office/drawing/2014/main" id="{FF64E95E-9BEA-4046-E728-358DA0416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1667" y="1812649"/>
            <a:ext cx="933114" cy="933114"/>
          </a:xfrm>
          <a:prstGeom prst="rect">
            <a:avLst/>
          </a:prstGeom>
        </p:spPr>
      </p:pic>
      <p:pic>
        <p:nvPicPr>
          <p:cNvPr id="9" name="Kuva 8">
            <a:extLst>
              <a:ext uri="{FF2B5EF4-FFF2-40B4-BE49-F238E27FC236}">
                <a16:creationId xmlns:a16="http://schemas.microsoft.com/office/drawing/2014/main" id="{E43E9A4B-BEAA-3648-2CE6-7F37029A17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5804" y="1803896"/>
            <a:ext cx="740410" cy="878160"/>
          </a:xfrm>
          <a:prstGeom prst="rect">
            <a:avLst/>
          </a:prstGeom>
        </p:spPr>
      </p:pic>
      <p:pic>
        <p:nvPicPr>
          <p:cNvPr id="21" name="Kuva 20">
            <a:extLst>
              <a:ext uri="{FF2B5EF4-FFF2-40B4-BE49-F238E27FC236}">
                <a16:creationId xmlns:a16="http://schemas.microsoft.com/office/drawing/2014/main" id="{AA92D857-B738-12C2-DA23-362F50801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3514" y="1812649"/>
            <a:ext cx="903313" cy="889830"/>
          </a:xfrm>
          <a:prstGeom prst="rect">
            <a:avLst/>
          </a:prstGeom>
        </p:spPr>
      </p:pic>
      <p:sp>
        <p:nvSpPr>
          <p:cNvPr id="22" name="Otsikko 1">
            <a:extLst>
              <a:ext uri="{FF2B5EF4-FFF2-40B4-BE49-F238E27FC236}">
                <a16:creationId xmlns:a16="http://schemas.microsoft.com/office/drawing/2014/main" id="{A2E01F01-A028-FE1E-23C8-EEBE8321EF83}"/>
              </a:ext>
            </a:extLst>
          </p:cNvPr>
          <p:cNvSpPr>
            <a:spLocks noGrp="1"/>
          </p:cNvSpPr>
          <p:nvPr>
            <p:ph type="title" hasCustomPrompt="1"/>
          </p:nvPr>
        </p:nvSpPr>
        <p:spPr>
          <a:xfrm>
            <a:off x="615774" y="155056"/>
            <a:ext cx="9942808" cy="1325563"/>
          </a:xfrm>
          <a:prstGeom prst="rect">
            <a:avLst/>
          </a:prstGeom>
        </p:spPr>
        <p:txBody>
          <a:bodyPr/>
          <a:lstStyle>
            <a:lvl1pPr>
              <a:defRPr spc="0">
                <a:latin typeface="+mj-lt"/>
              </a:defRPr>
            </a:lvl1pPr>
          </a:lstStyle>
          <a:p>
            <a:r>
              <a:rPr lang="fi-FI" dirty="0"/>
              <a:t>Otsikoksi ”Tutkimuksen perustiedot” tms. </a:t>
            </a:r>
          </a:p>
        </p:txBody>
      </p:sp>
      <p:sp>
        <p:nvSpPr>
          <p:cNvPr id="5" name="Alatunnisteen paikkamerkki 6">
            <a:extLst>
              <a:ext uri="{FF2B5EF4-FFF2-40B4-BE49-F238E27FC236}">
                <a16:creationId xmlns:a16="http://schemas.microsoft.com/office/drawing/2014/main" id="{2A242A01-F93D-BFAA-25A5-B07A14B11CA8}"/>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38934969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utkimuksen perustiedot teksteillä">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DE883F03-5EB9-D9B1-9D58-019A3629D389}"/>
              </a:ext>
            </a:extLst>
          </p:cNvPr>
          <p:cNvSpPr>
            <a:spLocks noGrp="1"/>
          </p:cNvSpPr>
          <p:nvPr>
            <p:ph type="sldNum" sz="quarter" idx="10"/>
          </p:nvPr>
        </p:nvSpPr>
        <p:spPr/>
        <p:txBody>
          <a:bodyPr/>
          <a:lstStyle/>
          <a:p>
            <a:fld id="{B0F7D37E-5A60-4F72-8273-177F7324E7B7}" type="slidenum">
              <a:rPr lang="fi-FI" smtClean="0"/>
              <a:t>‹#›</a:t>
            </a:fld>
            <a:endParaRPr lang="fi-FI"/>
          </a:p>
        </p:txBody>
      </p:sp>
      <p:sp>
        <p:nvSpPr>
          <p:cNvPr id="10" name="Sisällön paikkamerkki 9">
            <a:extLst>
              <a:ext uri="{FF2B5EF4-FFF2-40B4-BE49-F238E27FC236}">
                <a16:creationId xmlns:a16="http://schemas.microsoft.com/office/drawing/2014/main" id="{725E4CA9-62F8-C1CE-F364-C86C920DD43C}"/>
              </a:ext>
            </a:extLst>
          </p:cNvPr>
          <p:cNvSpPr>
            <a:spLocks noGrp="1"/>
          </p:cNvSpPr>
          <p:nvPr>
            <p:ph sz="quarter" idx="12"/>
          </p:nvPr>
        </p:nvSpPr>
        <p:spPr>
          <a:xfrm>
            <a:off x="616364"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1" name="Sisällön paikkamerkki 9">
            <a:extLst>
              <a:ext uri="{FF2B5EF4-FFF2-40B4-BE49-F238E27FC236}">
                <a16:creationId xmlns:a16="http://schemas.microsoft.com/office/drawing/2014/main" id="{2DE410DE-7243-631C-9FD1-038064B7EC2A}"/>
              </a:ext>
            </a:extLst>
          </p:cNvPr>
          <p:cNvSpPr>
            <a:spLocks noGrp="1"/>
          </p:cNvSpPr>
          <p:nvPr>
            <p:ph sz="quarter" idx="13"/>
          </p:nvPr>
        </p:nvSpPr>
        <p:spPr>
          <a:xfrm>
            <a:off x="289232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2" name="Sisällön paikkamerkki 9">
            <a:extLst>
              <a:ext uri="{FF2B5EF4-FFF2-40B4-BE49-F238E27FC236}">
                <a16:creationId xmlns:a16="http://schemas.microsoft.com/office/drawing/2014/main" id="{B62451CB-BDD9-1069-FDEA-59F139F734D1}"/>
              </a:ext>
            </a:extLst>
          </p:cNvPr>
          <p:cNvSpPr>
            <a:spLocks noGrp="1"/>
          </p:cNvSpPr>
          <p:nvPr>
            <p:ph sz="quarter" idx="14"/>
          </p:nvPr>
        </p:nvSpPr>
        <p:spPr>
          <a:xfrm>
            <a:off x="516980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dirty="0"/>
              <a:t>Muokkaa tekstin perustyylejä</a:t>
            </a:r>
          </a:p>
        </p:txBody>
      </p:sp>
      <p:sp>
        <p:nvSpPr>
          <p:cNvPr id="13" name="Sisällön paikkamerkki 9">
            <a:extLst>
              <a:ext uri="{FF2B5EF4-FFF2-40B4-BE49-F238E27FC236}">
                <a16:creationId xmlns:a16="http://schemas.microsoft.com/office/drawing/2014/main" id="{24D497D2-80AC-6C30-1A6C-CAEBEF4023DF}"/>
              </a:ext>
            </a:extLst>
          </p:cNvPr>
          <p:cNvSpPr>
            <a:spLocks noGrp="1"/>
          </p:cNvSpPr>
          <p:nvPr>
            <p:ph sz="quarter" idx="15"/>
          </p:nvPr>
        </p:nvSpPr>
        <p:spPr>
          <a:xfrm>
            <a:off x="744728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4" name="Sisällön paikkamerkki 9">
            <a:extLst>
              <a:ext uri="{FF2B5EF4-FFF2-40B4-BE49-F238E27FC236}">
                <a16:creationId xmlns:a16="http://schemas.microsoft.com/office/drawing/2014/main" id="{4CA3F9CA-B336-831D-14A6-57542D53A609}"/>
              </a:ext>
            </a:extLst>
          </p:cNvPr>
          <p:cNvSpPr>
            <a:spLocks noGrp="1"/>
          </p:cNvSpPr>
          <p:nvPr>
            <p:ph sz="quarter" idx="16"/>
          </p:nvPr>
        </p:nvSpPr>
        <p:spPr>
          <a:xfrm>
            <a:off x="9724768" y="3276997"/>
            <a:ext cx="1860807" cy="2960291"/>
          </a:xfrm>
        </p:spPr>
        <p:txBody>
          <a:bodyPr>
            <a:noAutofit/>
          </a:bodyPr>
          <a:lstStyle>
            <a:lvl1pPr>
              <a:defRPr sz="1000"/>
            </a:lvl1pPr>
            <a:lvl2pPr>
              <a:defRPr sz="1000"/>
            </a:lvl2pPr>
            <a:lvl3pPr>
              <a:defRPr sz="1000"/>
            </a:lvl3pPr>
            <a:lvl4pPr>
              <a:defRPr sz="1000"/>
            </a:lvl4pPr>
            <a:lvl5pPr>
              <a:defRPr sz="1000"/>
            </a:lvl5pPr>
          </a:lstStyle>
          <a:p>
            <a:pPr lvl="0"/>
            <a:r>
              <a:rPr lang="fi-FI"/>
              <a:t>Muokkaa tekstin perustyylejä</a:t>
            </a:r>
          </a:p>
        </p:txBody>
      </p:sp>
      <p:sp>
        <p:nvSpPr>
          <p:cNvPr id="15" name="Tekstiruutu 14">
            <a:extLst>
              <a:ext uri="{FF2B5EF4-FFF2-40B4-BE49-F238E27FC236}">
                <a16:creationId xmlns:a16="http://schemas.microsoft.com/office/drawing/2014/main" id="{091FC791-7EF9-BED2-C800-1F0C649244CF}"/>
              </a:ext>
            </a:extLst>
          </p:cNvPr>
          <p:cNvSpPr txBox="1"/>
          <p:nvPr/>
        </p:nvSpPr>
        <p:spPr>
          <a:xfrm>
            <a:off x="616364" y="2895246"/>
            <a:ext cx="1859291" cy="230832"/>
          </a:xfrm>
          <a:prstGeom prst="rect">
            <a:avLst/>
          </a:prstGeom>
          <a:noFill/>
        </p:spPr>
        <p:txBody>
          <a:bodyPr wrap="square" rtlCol="0">
            <a:spAutoFit/>
          </a:bodyPr>
          <a:lstStyle/>
          <a:p>
            <a:r>
              <a:rPr lang="fi-FI" sz="900" b="1" dirty="0">
                <a:solidFill>
                  <a:schemeClr val="accent1"/>
                </a:solidFill>
              </a:rPr>
              <a:t>TIEDONKERUUMENETELMÄ</a:t>
            </a:r>
          </a:p>
        </p:txBody>
      </p:sp>
      <p:sp>
        <p:nvSpPr>
          <p:cNvPr id="16" name="Tekstiruutu 15">
            <a:extLst>
              <a:ext uri="{FF2B5EF4-FFF2-40B4-BE49-F238E27FC236}">
                <a16:creationId xmlns:a16="http://schemas.microsoft.com/office/drawing/2014/main" id="{9A80A7D5-D533-9FB2-930C-F17E43E3FDEF}"/>
              </a:ext>
            </a:extLst>
          </p:cNvPr>
          <p:cNvSpPr txBox="1"/>
          <p:nvPr/>
        </p:nvSpPr>
        <p:spPr>
          <a:xfrm>
            <a:off x="2892328" y="2909920"/>
            <a:ext cx="1860807" cy="369332"/>
          </a:xfrm>
          <a:prstGeom prst="rect">
            <a:avLst/>
          </a:prstGeom>
          <a:noFill/>
        </p:spPr>
        <p:txBody>
          <a:bodyPr wrap="square" rtlCol="0">
            <a:spAutoFit/>
          </a:bodyPr>
          <a:lstStyle/>
          <a:p>
            <a:pPr algn="l"/>
            <a:r>
              <a:rPr lang="fi-FI" sz="900" b="1" dirty="0">
                <a:solidFill>
                  <a:schemeClr val="accent1"/>
                </a:solidFill>
              </a:rPr>
              <a:t>OTOKSEN KOKO JA</a:t>
            </a:r>
            <a:r>
              <a:rPr lang="fi-FI" sz="900" b="1" baseline="0" dirty="0">
                <a:solidFill>
                  <a:schemeClr val="accent1"/>
                </a:solidFill>
              </a:rPr>
              <a:t> PAINOTUS</a:t>
            </a:r>
            <a:endParaRPr lang="fi-FI" sz="900" b="1" dirty="0">
              <a:solidFill>
                <a:schemeClr val="accent1"/>
              </a:solidFill>
            </a:endParaRPr>
          </a:p>
        </p:txBody>
      </p:sp>
      <p:sp>
        <p:nvSpPr>
          <p:cNvPr id="17" name="Tekstiruutu 16">
            <a:extLst>
              <a:ext uri="{FF2B5EF4-FFF2-40B4-BE49-F238E27FC236}">
                <a16:creationId xmlns:a16="http://schemas.microsoft.com/office/drawing/2014/main" id="{C5F4372B-95B2-3F14-D8D4-A780EAB856BA}"/>
              </a:ext>
            </a:extLst>
          </p:cNvPr>
          <p:cNvSpPr txBox="1"/>
          <p:nvPr/>
        </p:nvSpPr>
        <p:spPr>
          <a:xfrm>
            <a:off x="5168292" y="2904914"/>
            <a:ext cx="1879865" cy="230832"/>
          </a:xfrm>
          <a:prstGeom prst="rect">
            <a:avLst/>
          </a:prstGeom>
          <a:noFill/>
        </p:spPr>
        <p:txBody>
          <a:bodyPr wrap="square" rtlCol="0">
            <a:spAutoFit/>
          </a:bodyPr>
          <a:lstStyle/>
          <a:p>
            <a:pPr algn="l"/>
            <a:r>
              <a:rPr lang="fi-FI" sz="900" b="1" dirty="0">
                <a:solidFill>
                  <a:schemeClr val="accent1"/>
                </a:solidFill>
              </a:rPr>
              <a:t>TIEDONKERUUAIKATAULU</a:t>
            </a:r>
          </a:p>
        </p:txBody>
      </p:sp>
      <p:sp>
        <p:nvSpPr>
          <p:cNvPr id="18" name="Tekstiruutu 17">
            <a:extLst>
              <a:ext uri="{FF2B5EF4-FFF2-40B4-BE49-F238E27FC236}">
                <a16:creationId xmlns:a16="http://schemas.microsoft.com/office/drawing/2014/main" id="{AC00F857-782E-05B2-8278-E0F460CAA802}"/>
              </a:ext>
            </a:extLst>
          </p:cNvPr>
          <p:cNvSpPr txBox="1"/>
          <p:nvPr/>
        </p:nvSpPr>
        <p:spPr>
          <a:xfrm>
            <a:off x="7445772" y="2900304"/>
            <a:ext cx="1990158" cy="369332"/>
          </a:xfrm>
          <a:prstGeom prst="rect">
            <a:avLst/>
          </a:prstGeom>
          <a:noFill/>
        </p:spPr>
        <p:txBody>
          <a:bodyPr wrap="square" rtlCol="0">
            <a:spAutoFit/>
          </a:bodyPr>
          <a:lstStyle/>
          <a:p>
            <a:pPr algn="l"/>
            <a:r>
              <a:rPr lang="fi-FI" sz="900" b="1" dirty="0">
                <a:solidFill>
                  <a:schemeClr val="accent1"/>
                </a:solidFill>
              </a:rPr>
              <a:t>TUTKIMUKSEN VIRHEMARGINAALI</a:t>
            </a:r>
          </a:p>
        </p:txBody>
      </p:sp>
      <p:sp>
        <p:nvSpPr>
          <p:cNvPr id="19" name="Tekstiruutu 18">
            <a:extLst>
              <a:ext uri="{FF2B5EF4-FFF2-40B4-BE49-F238E27FC236}">
                <a16:creationId xmlns:a16="http://schemas.microsoft.com/office/drawing/2014/main" id="{8BDAE6C7-CF8D-2026-731F-B8B72A92E767}"/>
              </a:ext>
            </a:extLst>
          </p:cNvPr>
          <p:cNvSpPr txBox="1"/>
          <p:nvPr/>
        </p:nvSpPr>
        <p:spPr>
          <a:xfrm>
            <a:off x="9723251" y="2907665"/>
            <a:ext cx="2105333" cy="230832"/>
          </a:xfrm>
          <a:prstGeom prst="rect">
            <a:avLst/>
          </a:prstGeom>
          <a:noFill/>
        </p:spPr>
        <p:txBody>
          <a:bodyPr wrap="square" rtlCol="0">
            <a:spAutoFit/>
          </a:bodyPr>
          <a:lstStyle/>
          <a:p>
            <a:pPr algn="l"/>
            <a:r>
              <a:rPr lang="fi-FI" sz="900" b="1" dirty="0">
                <a:solidFill>
                  <a:schemeClr val="accent1"/>
                </a:solidFill>
              </a:rPr>
              <a:t>TUTKIMUKSEN VALIDOINTI </a:t>
            </a:r>
          </a:p>
        </p:txBody>
      </p:sp>
      <p:sp>
        <p:nvSpPr>
          <p:cNvPr id="20" name="Tekstiruutu 19">
            <a:extLst>
              <a:ext uri="{FF2B5EF4-FFF2-40B4-BE49-F238E27FC236}">
                <a16:creationId xmlns:a16="http://schemas.microsoft.com/office/drawing/2014/main" id="{8C1B2D78-829C-27AC-C2A7-96EF73EA0F08}"/>
              </a:ext>
            </a:extLst>
          </p:cNvPr>
          <p:cNvSpPr txBox="1"/>
          <p:nvPr/>
        </p:nvSpPr>
        <p:spPr>
          <a:xfrm>
            <a:off x="10558582" y="956140"/>
            <a:ext cx="1526455" cy="338554"/>
          </a:xfrm>
          <a:prstGeom prst="rect">
            <a:avLst/>
          </a:prstGeom>
          <a:noFill/>
        </p:spPr>
        <p:txBody>
          <a:bodyPr wrap="square">
            <a:spAutoFit/>
          </a:bodyPr>
          <a:lstStyle/>
          <a:p>
            <a:pPr defTabSz="723900"/>
            <a:endParaRPr lang="fi-FI" sz="800" b="0" i="0" dirty="0">
              <a:solidFill>
                <a:schemeClr val="accent1"/>
              </a:solidFill>
              <a:latin typeface="Montserrat Medium" pitchFamily="2" charset="77"/>
              <a:cs typeface="Calibri Light" panose="020F0302020204030204" pitchFamily="34" charset="0"/>
            </a:endParaRPr>
          </a:p>
          <a:p>
            <a:pPr defTabSz="723900"/>
            <a:r>
              <a:rPr lang="fi-FI" sz="800" b="0" i="0" dirty="0">
                <a:solidFill>
                  <a:schemeClr val="accent1"/>
                </a:solidFill>
                <a:latin typeface="Montserrat Medium" pitchFamily="2" charset="77"/>
                <a:cs typeface="Calibri Light" panose="020F0302020204030204" pitchFamily="34" charset="0"/>
              </a:rPr>
              <a:t>ISO 20252:2019 sertifioitu</a:t>
            </a:r>
          </a:p>
        </p:txBody>
      </p:sp>
      <p:pic>
        <p:nvPicPr>
          <p:cNvPr id="2" name="Kuva 1">
            <a:extLst>
              <a:ext uri="{FF2B5EF4-FFF2-40B4-BE49-F238E27FC236}">
                <a16:creationId xmlns:a16="http://schemas.microsoft.com/office/drawing/2014/main" id="{974CDA04-047C-FC0E-5B0B-BC917A803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61" y="1803896"/>
            <a:ext cx="693059" cy="815678"/>
          </a:xfrm>
          <a:prstGeom prst="rect">
            <a:avLst/>
          </a:prstGeom>
        </p:spPr>
      </p:pic>
      <p:pic>
        <p:nvPicPr>
          <p:cNvPr id="6" name="Kuva 5">
            <a:extLst>
              <a:ext uri="{FF2B5EF4-FFF2-40B4-BE49-F238E27FC236}">
                <a16:creationId xmlns:a16="http://schemas.microsoft.com/office/drawing/2014/main" id="{25BAC6E8-0C54-7C47-5138-E76FC3B021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2925" y="1808163"/>
            <a:ext cx="1550463" cy="775232"/>
          </a:xfrm>
          <a:prstGeom prst="rect">
            <a:avLst/>
          </a:prstGeom>
        </p:spPr>
      </p:pic>
      <p:pic>
        <p:nvPicPr>
          <p:cNvPr id="7" name="Kuva 6">
            <a:extLst>
              <a:ext uri="{FF2B5EF4-FFF2-40B4-BE49-F238E27FC236}">
                <a16:creationId xmlns:a16="http://schemas.microsoft.com/office/drawing/2014/main" id="{FF64E95E-9BEA-4046-E728-358DA0416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667" y="1851236"/>
            <a:ext cx="933114" cy="855939"/>
          </a:xfrm>
          <a:prstGeom prst="rect">
            <a:avLst/>
          </a:prstGeom>
        </p:spPr>
      </p:pic>
      <p:pic>
        <p:nvPicPr>
          <p:cNvPr id="9" name="Kuva 8">
            <a:extLst>
              <a:ext uri="{FF2B5EF4-FFF2-40B4-BE49-F238E27FC236}">
                <a16:creationId xmlns:a16="http://schemas.microsoft.com/office/drawing/2014/main" id="{E43E9A4B-BEAA-3648-2CE6-7F37029A1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04" y="1872771"/>
            <a:ext cx="740410" cy="740410"/>
          </a:xfrm>
          <a:prstGeom prst="rect">
            <a:avLst/>
          </a:prstGeom>
        </p:spPr>
      </p:pic>
      <p:pic>
        <p:nvPicPr>
          <p:cNvPr id="21" name="Kuva 20">
            <a:extLst>
              <a:ext uri="{FF2B5EF4-FFF2-40B4-BE49-F238E27FC236}">
                <a16:creationId xmlns:a16="http://schemas.microsoft.com/office/drawing/2014/main" id="{AA92D857-B738-12C2-DA23-362F50801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3514" y="1812649"/>
            <a:ext cx="903313" cy="889830"/>
          </a:xfrm>
          <a:prstGeom prst="rect">
            <a:avLst/>
          </a:prstGeom>
        </p:spPr>
      </p:pic>
      <p:sp>
        <p:nvSpPr>
          <p:cNvPr id="22" name="Otsikko 1">
            <a:extLst>
              <a:ext uri="{FF2B5EF4-FFF2-40B4-BE49-F238E27FC236}">
                <a16:creationId xmlns:a16="http://schemas.microsoft.com/office/drawing/2014/main" id="{A2E01F01-A028-FE1E-23C8-EEBE8321EF83}"/>
              </a:ext>
            </a:extLst>
          </p:cNvPr>
          <p:cNvSpPr>
            <a:spLocks noGrp="1"/>
          </p:cNvSpPr>
          <p:nvPr>
            <p:ph type="title" hasCustomPrompt="1"/>
          </p:nvPr>
        </p:nvSpPr>
        <p:spPr>
          <a:xfrm>
            <a:off x="615774" y="155056"/>
            <a:ext cx="9942808" cy="1325563"/>
          </a:xfrm>
          <a:prstGeom prst="rect">
            <a:avLst/>
          </a:prstGeom>
        </p:spPr>
        <p:txBody>
          <a:bodyPr/>
          <a:lstStyle>
            <a:lvl1pPr>
              <a:defRPr spc="0">
                <a:latin typeface="+mj-lt"/>
              </a:defRPr>
            </a:lvl1pPr>
          </a:lstStyle>
          <a:p>
            <a:r>
              <a:rPr lang="fi-FI" dirty="0"/>
              <a:t>Otsikoksi ”Tutkimuksen perustiedot” tms. </a:t>
            </a:r>
          </a:p>
        </p:txBody>
      </p:sp>
      <p:sp>
        <p:nvSpPr>
          <p:cNvPr id="4" name="Alatunnisteen paikkamerkki 6">
            <a:extLst>
              <a:ext uri="{FF2B5EF4-FFF2-40B4-BE49-F238E27FC236}">
                <a16:creationId xmlns:a16="http://schemas.microsoft.com/office/drawing/2014/main" id="{4F7846D8-1486-0696-8DC8-C2095DD0E769}"/>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34414904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hja kaaviodiall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2EE75-70D8-E40D-ED1E-F1039AA0D30B}"/>
              </a:ext>
            </a:extLst>
          </p:cNvPr>
          <p:cNvSpPr>
            <a:spLocks noGrp="1"/>
          </p:cNvSpPr>
          <p:nvPr>
            <p:ph type="title"/>
          </p:nvPr>
        </p:nvSpPr>
        <p:spPr>
          <a:xfrm>
            <a:off x="615774" y="155056"/>
            <a:ext cx="10196689" cy="1325563"/>
          </a:xfrm>
          <a:prstGeom prst="rect">
            <a:avLst/>
          </a:prstGeom>
        </p:spPr>
        <p:txBody>
          <a:bodyPr/>
          <a:lstStyle>
            <a:lvl1pPr>
              <a:defRPr spc="0">
                <a:latin typeface="+mj-lt"/>
              </a:defRPr>
            </a:lvl1pPr>
          </a:lstStyle>
          <a:p>
            <a:r>
              <a:rPr lang="fi-FI"/>
              <a:t>Muokkaa perustyyl. napsautt.</a:t>
            </a:r>
            <a:endParaRPr lang="fi-FI" dirty="0"/>
          </a:p>
        </p:txBody>
      </p:sp>
      <p:sp>
        <p:nvSpPr>
          <p:cNvPr id="4" name="Dian numeron paikkamerkki 3">
            <a:extLst>
              <a:ext uri="{FF2B5EF4-FFF2-40B4-BE49-F238E27FC236}">
                <a16:creationId xmlns:a16="http://schemas.microsoft.com/office/drawing/2014/main" id="{47249162-C6FE-DD36-F22F-1233E28731AD}"/>
              </a:ext>
            </a:extLst>
          </p:cNvPr>
          <p:cNvSpPr>
            <a:spLocks noGrp="1"/>
          </p:cNvSpPr>
          <p:nvPr>
            <p:ph type="sldNum" sz="quarter" idx="11"/>
          </p:nvPr>
        </p:nvSpPr>
        <p:spPr/>
        <p:txBody>
          <a:bodyPr/>
          <a:lstStyle/>
          <a:p>
            <a:fld id="{391EF878-0C44-134A-9FA2-31542E80029C}" type="slidenum">
              <a:rPr lang="fi-FI" smtClean="0"/>
              <a:t>‹#›</a:t>
            </a:fld>
            <a:endParaRPr lang="fi-FI"/>
          </a:p>
        </p:txBody>
      </p:sp>
      <p:sp>
        <p:nvSpPr>
          <p:cNvPr id="5" name="Tekstin paikkamerkki 7">
            <a:extLst>
              <a:ext uri="{FF2B5EF4-FFF2-40B4-BE49-F238E27FC236}">
                <a16:creationId xmlns:a16="http://schemas.microsoft.com/office/drawing/2014/main" id="{B44B9377-B0AB-2A2A-F8D7-74BDB6D8C28D}"/>
              </a:ext>
            </a:extLst>
          </p:cNvPr>
          <p:cNvSpPr>
            <a:spLocks noGrp="1"/>
          </p:cNvSpPr>
          <p:nvPr>
            <p:ph type="body" sz="quarter" idx="17"/>
          </p:nvPr>
        </p:nvSpPr>
        <p:spPr>
          <a:xfrm>
            <a:off x="618148" y="1569137"/>
            <a:ext cx="10949964" cy="239026"/>
          </a:xfrm>
        </p:spPr>
        <p:txBody>
          <a:bodyPr wrap="none">
            <a:noAutofit/>
          </a:bodyPr>
          <a:lstStyle>
            <a:lvl1pPr>
              <a:defRPr sz="1000" b="0" i="0">
                <a:solidFill>
                  <a:schemeClr val="accent1"/>
                </a:solidFill>
                <a:latin typeface="+mn-lt"/>
              </a:defRPr>
            </a:lvl1pPr>
          </a:lstStyle>
          <a:p>
            <a:pPr lvl="0"/>
            <a:r>
              <a:rPr lang="fi-FI"/>
              <a:t>Muokkaa tekstin perustyylejä</a:t>
            </a:r>
          </a:p>
        </p:txBody>
      </p:sp>
      <p:sp>
        <p:nvSpPr>
          <p:cNvPr id="6" name="Tekstin paikkamerkki 7">
            <a:extLst>
              <a:ext uri="{FF2B5EF4-FFF2-40B4-BE49-F238E27FC236}">
                <a16:creationId xmlns:a16="http://schemas.microsoft.com/office/drawing/2014/main" id="{D927B780-B49A-7B42-08E8-D2CA1700E368}"/>
              </a:ext>
            </a:extLst>
          </p:cNvPr>
          <p:cNvSpPr>
            <a:spLocks noGrp="1"/>
          </p:cNvSpPr>
          <p:nvPr>
            <p:ph type="body" sz="quarter" idx="16"/>
          </p:nvPr>
        </p:nvSpPr>
        <p:spPr>
          <a:xfrm>
            <a:off x="615772" y="1316446"/>
            <a:ext cx="10949963" cy="310406"/>
          </a:xfrm>
        </p:spPr>
        <p:txBody>
          <a:bodyPr wrap="square">
            <a:noAutofit/>
          </a:bodyPr>
          <a:lstStyle>
            <a:lvl1pPr>
              <a:defRPr sz="1000" b="0" i="0">
                <a:solidFill>
                  <a:schemeClr val="accent1"/>
                </a:solidFill>
                <a:latin typeface="+mn-lt"/>
              </a:defRPr>
            </a:lvl1pPr>
          </a:lstStyle>
          <a:p>
            <a:pPr lvl="0"/>
            <a:r>
              <a:rPr lang="fi-FI"/>
              <a:t>Muokkaa tekstin perustyylejä</a:t>
            </a:r>
          </a:p>
        </p:txBody>
      </p:sp>
      <p:sp>
        <p:nvSpPr>
          <p:cNvPr id="7" name="Tekstin paikkamerkki 6">
            <a:extLst>
              <a:ext uri="{FF2B5EF4-FFF2-40B4-BE49-F238E27FC236}">
                <a16:creationId xmlns:a16="http://schemas.microsoft.com/office/drawing/2014/main" id="{6607432C-5DDB-4B2A-56A6-95C54B8DF3A2}"/>
              </a:ext>
            </a:extLst>
          </p:cNvPr>
          <p:cNvSpPr>
            <a:spLocks noGrp="1"/>
          </p:cNvSpPr>
          <p:nvPr>
            <p:ph type="body" sz="quarter" idx="19" hasCustomPrompt="1"/>
          </p:nvPr>
        </p:nvSpPr>
        <p:spPr>
          <a:xfrm>
            <a:off x="9517063" y="1808163"/>
            <a:ext cx="2062162" cy="1174669"/>
          </a:xfrm>
          <a:prstGeom prst="roundRect">
            <a:avLst/>
          </a:prstGeom>
          <a:ln/>
        </p:spPr>
        <p:style>
          <a:lnRef idx="2">
            <a:schemeClr val="accent1"/>
          </a:lnRef>
          <a:fillRef idx="1">
            <a:schemeClr val="lt1"/>
          </a:fillRef>
          <a:effectRef idx="0">
            <a:schemeClr val="accent1"/>
          </a:effectRef>
          <a:fontRef idx="minor">
            <a:schemeClr val="dk1"/>
          </a:fontRef>
        </p:style>
        <p:txBody>
          <a:bodyPr wrap="square" lIns="180000" tIns="180000" rIns="108000" bIns="180000">
            <a:spAutoFit/>
          </a:bodyPr>
          <a:lstStyle>
            <a:lvl1pPr>
              <a:defRPr sz="1200"/>
            </a:lvl1pPr>
          </a:lstStyle>
          <a:p>
            <a:pPr lvl="0"/>
            <a:r>
              <a:rPr lang="fi-FI" dirty="0"/>
              <a:t>Tänne voit lisätä tekstinoston tuloksista</a:t>
            </a:r>
          </a:p>
        </p:txBody>
      </p:sp>
      <p:sp>
        <p:nvSpPr>
          <p:cNvPr id="3" name="Alatunnisteen paikkamerkki 6">
            <a:extLst>
              <a:ext uri="{FF2B5EF4-FFF2-40B4-BE49-F238E27FC236}">
                <a16:creationId xmlns:a16="http://schemas.microsoft.com/office/drawing/2014/main" id="{59B53994-E891-30D8-CBCE-CB956BD45E6B}"/>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556687284"/>
      </p:ext>
    </p:extLst>
  </p:cSld>
  <p:clrMapOvr>
    <a:masterClrMapping/>
  </p:clrMapOvr>
  <p:extLst>
    <p:ext uri="{DCECCB84-F9BA-43D5-87BE-67443E8EF086}">
      <p15:sldGuideLst xmlns:p15="http://schemas.microsoft.com/office/powerpoint/2012/main">
        <p15:guide id="3" pos="5880" userDrawn="1">
          <p15:clr>
            <a:srgbClr val="FBAE40"/>
          </p15:clr>
        </p15:guide>
        <p15:guide id="4" pos="5995"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50846D-23CC-9E54-94C0-FAE5767CAC78}"/>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11228106" y="312823"/>
            <a:ext cx="737087" cy="73708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uora yhdysviiva 8">
            <a:extLst>
              <a:ext uri="{FF2B5EF4-FFF2-40B4-BE49-F238E27FC236}">
                <a16:creationId xmlns:a16="http://schemas.microsoft.com/office/drawing/2014/main" id="{CE7C314B-0408-4114-11E9-BEA49108BB39}"/>
              </a:ext>
            </a:extLst>
          </p:cNvPr>
          <p:cNvCxnSpPr>
            <a:cxnSpLocks/>
          </p:cNvCxnSpPr>
          <p:nvPr/>
        </p:nvCxnSpPr>
        <p:spPr>
          <a:xfrm>
            <a:off x="3250096" y="6538912"/>
            <a:ext cx="831801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 name="Suora yhdysviiva 3">
            <a:extLst>
              <a:ext uri="{FF2B5EF4-FFF2-40B4-BE49-F238E27FC236}">
                <a16:creationId xmlns:a16="http://schemas.microsoft.com/office/drawing/2014/main" id="{2FF9457B-579F-CDE6-F42B-187460E0CD08}"/>
              </a:ext>
            </a:extLst>
          </p:cNvPr>
          <p:cNvCxnSpPr>
            <a:cxnSpLocks/>
          </p:cNvCxnSpPr>
          <p:nvPr/>
        </p:nvCxnSpPr>
        <p:spPr>
          <a:xfrm>
            <a:off x="3250096" y="6538912"/>
            <a:ext cx="83180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Otsikon paikkamerkki 1">
            <a:extLst>
              <a:ext uri="{FF2B5EF4-FFF2-40B4-BE49-F238E27FC236}">
                <a16:creationId xmlns:a16="http://schemas.microsoft.com/office/drawing/2014/main" id="{3FEEAF31-3876-0BA6-9691-AE2FE3F81B6E}"/>
              </a:ext>
            </a:extLst>
          </p:cNvPr>
          <p:cNvSpPr>
            <a:spLocks noGrp="1"/>
          </p:cNvSpPr>
          <p:nvPr>
            <p:ph type="title"/>
          </p:nvPr>
        </p:nvSpPr>
        <p:spPr>
          <a:xfrm>
            <a:off x="615774" y="155056"/>
            <a:ext cx="10196689" cy="1325563"/>
          </a:xfrm>
          <a:prstGeom prst="rect">
            <a:avLst/>
          </a:prstGeom>
        </p:spPr>
        <p:txBody>
          <a:bodyPr vert="horz" lIns="91440" tIns="45720" rIns="91440" bIns="45720" rtlCol="0" anchor="ctr">
            <a:normAutofit/>
          </a:bodyPr>
          <a:lstStyle/>
          <a:p>
            <a:r>
              <a:rPr lang="fi-FI" spc="0" baseline="0" dirty="0"/>
              <a:t>Otsikko</a:t>
            </a:r>
          </a:p>
        </p:txBody>
      </p:sp>
      <p:sp>
        <p:nvSpPr>
          <p:cNvPr id="3" name="Tekstin paikkamerkki 2">
            <a:extLst>
              <a:ext uri="{FF2B5EF4-FFF2-40B4-BE49-F238E27FC236}">
                <a16:creationId xmlns:a16="http://schemas.microsoft.com/office/drawing/2014/main" id="{599A698A-ADCA-61E2-359C-55B5DA8AABAA}"/>
              </a:ext>
            </a:extLst>
          </p:cNvPr>
          <p:cNvSpPr>
            <a:spLocks noGrp="1"/>
          </p:cNvSpPr>
          <p:nvPr>
            <p:ph type="body" idx="1"/>
          </p:nvPr>
        </p:nvSpPr>
        <p:spPr>
          <a:xfrm>
            <a:off x="615774" y="1815686"/>
            <a:ext cx="10515600" cy="4351338"/>
          </a:xfrm>
          <a:prstGeom prst="rect">
            <a:avLst/>
          </a:prstGeom>
        </p:spPr>
        <p:txBody>
          <a:bodyPr vert="horz" lIns="91440" tIns="45720" rIns="91440" bIns="45720" rtlCol="0">
            <a:normAutofit/>
          </a:bodyPr>
          <a:lstStyle/>
          <a:p>
            <a:pPr lvl="0"/>
            <a:r>
              <a:rPr lang="fi-FI" dirty="0"/>
              <a:t>Muokkaa tekstiä</a:t>
            </a:r>
          </a:p>
        </p:txBody>
      </p:sp>
      <p:sp>
        <p:nvSpPr>
          <p:cNvPr id="6" name="Dian numeron paikkamerkki 5">
            <a:extLst>
              <a:ext uri="{FF2B5EF4-FFF2-40B4-BE49-F238E27FC236}">
                <a16:creationId xmlns:a16="http://schemas.microsoft.com/office/drawing/2014/main" id="{5AC39EB1-A454-7702-C6C0-FC5F1297751C}"/>
              </a:ext>
            </a:extLst>
          </p:cNvPr>
          <p:cNvSpPr>
            <a:spLocks noGrp="1"/>
          </p:cNvSpPr>
          <p:nvPr>
            <p:ph type="sldNum" sz="quarter" idx="4"/>
          </p:nvPr>
        </p:nvSpPr>
        <p:spPr>
          <a:xfrm>
            <a:off x="11657654" y="6323692"/>
            <a:ext cx="427383" cy="365125"/>
          </a:xfrm>
          <a:prstGeom prst="rect">
            <a:avLst/>
          </a:prstGeom>
        </p:spPr>
        <p:txBody>
          <a:bodyPr vert="horz" lIns="91440" tIns="45720" rIns="91440" bIns="45720" rtlCol="0" anchor="ctr"/>
          <a:lstStyle>
            <a:lvl1pPr algn="ctr">
              <a:defRPr sz="900" b="0" i="0">
                <a:solidFill>
                  <a:schemeClr val="accent1"/>
                </a:solidFill>
                <a:latin typeface="Montserrat" pitchFamily="2" charset="77"/>
              </a:defRPr>
            </a:lvl1pPr>
          </a:lstStyle>
          <a:p>
            <a:fld id="{391EF878-0C44-134A-9FA2-31542E80029C}" type="slidenum">
              <a:rPr lang="fi-FI" smtClean="0"/>
              <a:t>‹#›</a:t>
            </a:fld>
            <a:endParaRPr lang="fi-FI"/>
          </a:p>
        </p:txBody>
      </p:sp>
      <p:cxnSp>
        <p:nvCxnSpPr>
          <p:cNvPr id="5" name="Suora yhdysviiva 4">
            <a:extLst>
              <a:ext uri="{FF2B5EF4-FFF2-40B4-BE49-F238E27FC236}">
                <a16:creationId xmlns:a16="http://schemas.microsoft.com/office/drawing/2014/main" id="{29D6EDE9-3388-9847-309C-2C3066643D4F}"/>
              </a:ext>
            </a:extLst>
          </p:cNvPr>
          <p:cNvCxnSpPr>
            <a:cxnSpLocks/>
          </p:cNvCxnSpPr>
          <p:nvPr/>
        </p:nvCxnSpPr>
        <p:spPr>
          <a:xfrm>
            <a:off x="1422400" y="6538912"/>
            <a:ext cx="101457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Alatunnisteen paikkamerkki 6">
            <a:extLst>
              <a:ext uri="{FF2B5EF4-FFF2-40B4-BE49-F238E27FC236}">
                <a16:creationId xmlns:a16="http://schemas.microsoft.com/office/drawing/2014/main" id="{9015C412-0EB6-0433-F2E9-E31B1500E07E}"/>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pic>
        <p:nvPicPr>
          <p:cNvPr id="10" name="Kuva 9" descr="Kuva, joka sisältää kohteen Fontti, ympyrä, logo, Grafiikka&#10;&#10;Kuvaus luotu automaattisesti">
            <a:extLst>
              <a:ext uri="{FF2B5EF4-FFF2-40B4-BE49-F238E27FC236}">
                <a16:creationId xmlns:a16="http://schemas.microsoft.com/office/drawing/2014/main" id="{6DFE7848-7FDF-26CC-819A-B12A9EE3C418}"/>
              </a:ext>
            </a:extLst>
          </p:cNvPr>
          <p:cNvPicPr>
            <a:picLocks noChangeAspect="1"/>
          </p:cNvPicPr>
          <p:nvPr userDrawn="1"/>
        </p:nvPicPr>
        <p:blipFill>
          <a:blip r:embed="rId40"/>
          <a:stretch>
            <a:fillRect/>
          </a:stretch>
        </p:blipFill>
        <p:spPr>
          <a:xfrm>
            <a:off x="245886" y="5876109"/>
            <a:ext cx="739775" cy="739775"/>
          </a:xfrm>
          <a:prstGeom prst="rect">
            <a:avLst/>
          </a:prstGeom>
        </p:spPr>
      </p:pic>
    </p:spTree>
    <p:extLst>
      <p:ext uri="{BB962C8B-B14F-4D97-AF65-F5344CB8AC3E}">
        <p14:creationId xmlns:p14="http://schemas.microsoft.com/office/powerpoint/2010/main" val="2272629735"/>
      </p:ext>
    </p:extLst>
  </p:cSld>
  <p:clrMap bg1="lt1" tx1="dk1" bg2="lt2" tx2="dk2" accent1="accent1" accent2="accent2" accent3="accent3" accent4="accent4" accent5="accent5" accent6="accent6" hlink="hlink" folHlink="folHlink"/>
  <p:sldLayoutIdLst>
    <p:sldLayoutId id="2147483713" r:id="rId1"/>
    <p:sldLayoutId id="2147483717" r:id="rId2"/>
    <p:sldLayoutId id="2147483721" r:id="rId3"/>
    <p:sldLayoutId id="2147483722" r:id="rId4"/>
    <p:sldLayoutId id="2147483723" r:id="rId5"/>
    <p:sldLayoutId id="2147483724" r:id="rId6"/>
    <p:sldLayoutId id="2147483725" r:id="rId7"/>
    <p:sldLayoutId id="2147483762"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5" r:id="rId26"/>
    <p:sldLayoutId id="2147483746" r:id="rId27"/>
    <p:sldLayoutId id="2147483748" r:id="rId28"/>
    <p:sldLayoutId id="2147483749" r:id="rId29"/>
    <p:sldLayoutId id="2147483750" r:id="rId30"/>
    <p:sldLayoutId id="2147483768" r:id="rId31"/>
    <p:sldLayoutId id="2147483763" r:id="rId32"/>
    <p:sldLayoutId id="2147483769" r:id="rId33"/>
    <p:sldLayoutId id="2147483773" r:id="rId34"/>
    <p:sldLayoutId id="2147483774" r:id="rId35"/>
    <p:sldLayoutId id="2147483767" r:id="rId36"/>
    <p:sldLayoutId id="2147483772" r:id="rId37"/>
  </p:sldLayoutIdLst>
  <p:hf hdr="0" dt="0"/>
  <p:txStyles>
    <p:titleStyle>
      <a:lvl1pPr algn="l" defTabSz="914400" rtl="0" eaLnBrk="1" latinLnBrk="0" hangingPunct="1">
        <a:lnSpc>
          <a:spcPct val="100000"/>
        </a:lnSpc>
        <a:spcBef>
          <a:spcPct val="0"/>
        </a:spcBef>
        <a:buNone/>
        <a:defRPr sz="2800" b="1" i="0" kern="1200" spc="-120" baseline="0">
          <a:solidFill>
            <a:schemeClr val="accent1"/>
          </a:solidFill>
          <a:latin typeface="+mj-lt"/>
          <a:ea typeface="+mj-ea"/>
          <a:cs typeface="Calibri" panose="020F0502020204030204" pitchFamily="34" charset="0"/>
        </a:defRPr>
      </a:lvl1pPr>
    </p:titleStyle>
    <p:bodyStyle>
      <a:lvl1pPr marL="0" indent="0" algn="l" defTabSz="914400" rtl="0" eaLnBrk="1" latinLnBrk="0" hangingPunct="1">
        <a:lnSpc>
          <a:spcPct val="130000"/>
        </a:lnSpc>
        <a:spcBef>
          <a:spcPts val="1000"/>
        </a:spcBef>
        <a:buFontTx/>
        <a:buNone/>
        <a:defRPr sz="1200" b="0" i="0" kern="1200">
          <a:solidFill>
            <a:srgbClr val="404040"/>
          </a:solidFill>
          <a:latin typeface="+mn-lt"/>
          <a:ea typeface="+mn-ea"/>
          <a:cs typeface="+mn-cs"/>
        </a:defRPr>
      </a:lvl1pPr>
      <a:lvl2pPr marL="4572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2pPr>
      <a:lvl3pPr marL="9144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3pPr>
      <a:lvl4pPr marL="13716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4pPr>
      <a:lvl5pPr marL="18288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382">
          <p15:clr>
            <a:srgbClr val="F26B43"/>
          </p15:clr>
        </p15:guide>
        <p15:guide id="12" pos="7287" userDrawn="1">
          <p15:clr>
            <a:srgbClr val="F26B43"/>
          </p15:clr>
        </p15:guide>
        <p15:guide id="13" orient="horz" pos="368">
          <p15:clr>
            <a:srgbClr val="F26B43"/>
          </p15:clr>
        </p15:guide>
        <p15:guide id="14" orient="horz" pos="3929">
          <p15:clr>
            <a:srgbClr val="F26B43"/>
          </p15:clr>
        </p15:guide>
        <p15:guide id="15" orient="horz" pos="1139">
          <p15:clr>
            <a:srgbClr val="F26B43"/>
          </p15:clr>
        </p15:guide>
        <p15:guide id="16" pos="68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50846D-23CC-9E54-94C0-FAE5767CAC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28106" y="312823"/>
            <a:ext cx="737087" cy="73708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uora yhdysviiva 8">
            <a:extLst>
              <a:ext uri="{FF2B5EF4-FFF2-40B4-BE49-F238E27FC236}">
                <a16:creationId xmlns:a16="http://schemas.microsoft.com/office/drawing/2014/main" id="{CE7C314B-0408-4114-11E9-BEA49108BB39}"/>
              </a:ext>
            </a:extLst>
          </p:cNvPr>
          <p:cNvCxnSpPr>
            <a:cxnSpLocks/>
          </p:cNvCxnSpPr>
          <p:nvPr/>
        </p:nvCxnSpPr>
        <p:spPr>
          <a:xfrm>
            <a:off x="3250096" y="6538912"/>
            <a:ext cx="831801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 name="Suora yhdysviiva 3">
            <a:extLst>
              <a:ext uri="{FF2B5EF4-FFF2-40B4-BE49-F238E27FC236}">
                <a16:creationId xmlns:a16="http://schemas.microsoft.com/office/drawing/2014/main" id="{2FF9457B-579F-CDE6-F42B-187460E0CD08}"/>
              </a:ext>
            </a:extLst>
          </p:cNvPr>
          <p:cNvCxnSpPr>
            <a:cxnSpLocks/>
          </p:cNvCxnSpPr>
          <p:nvPr/>
        </p:nvCxnSpPr>
        <p:spPr>
          <a:xfrm>
            <a:off x="3250096" y="6538912"/>
            <a:ext cx="831801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Otsikon paikkamerkki 1">
            <a:extLst>
              <a:ext uri="{FF2B5EF4-FFF2-40B4-BE49-F238E27FC236}">
                <a16:creationId xmlns:a16="http://schemas.microsoft.com/office/drawing/2014/main" id="{3FEEAF31-3876-0BA6-9691-AE2FE3F81B6E}"/>
              </a:ext>
            </a:extLst>
          </p:cNvPr>
          <p:cNvSpPr>
            <a:spLocks noGrp="1"/>
          </p:cNvSpPr>
          <p:nvPr>
            <p:ph type="title"/>
          </p:nvPr>
        </p:nvSpPr>
        <p:spPr>
          <a:xfrm>
            <a:off x="615774" y="155056"/>
            <a:ext cx="10196689" cy="1325563"/>
          </a:xfrm>
          <a:prstGeom prst="rect">
            <a:avLst/>
          </a:prstGeom>
        </p:spPr>
        <p:txBody>
          <a:bodyPr vert="horz" lIns="91440" tIns="45720" rIns="91440" bIns="45720" rtlCol="0" anchor="ctr">
            <a:normAutofit/>
          </a:bodyPr>
          <a:lstStyle/>
          <a:p>
            <a:r>
              <a:rPr lang="fi-FI" spc="0" baseline="0" dirty="0"/>
              <a:t>Otsikko</a:t>
            </a:r>
          </a:p>
        </p:txBody>
      </p:sp>
      <p:sp>
        <p:nvSpPr>
          <p:cNvPr id="3" name="Tekstin paikkamerkki 2">
            <a:extLst>
              <a:ext uri="{FF2B5EF4-FFF2-40B4-BE49-F238E27FC236}">
                <a16:creationId xmlns:a16="http://schemas.microsoft.com/office/drawing/2014/main" id="{599A698A-ADCA-61E2-359C-55B5DA8AABAA}"/>
              </a:ext>
            </a:extLst>
          </p:cNvPr>
          <p:cNvSpPr>
            <a:spLocks noGrp="1"/>
          </p:cNvSpPr>
          <p:nvPr>
            <p:ph type="body" idx="1"/>
          </p:nvPr>
        </p:nvSpPr>
        <p:spPr>
          <a:xfrm>
            <a:off x="615774" y="1815686"/>
            <a:ext cx="10515600" cy="4351338"/>
          </a:xfrm>
          <a:prstGeom prst="rect">
            <a:avLst/>
          </a:prstGeom>
        </p:spPr>
        <p:txBody>
          <a:bodyPr vert="horz" lIns="91440" tIns="45720" rIns="91440" bIns="45720" rtlCol="0">
            <a:normAutofit/>
          </a:bodyPr>
          <a:lstStyle/>
          <a:p>
            <a:pPr lvl="0"/>
            <a:r>
              <a:rPr lang="fi-FI" dirty="0"/>
              <a:t>Muokkaa tekstiä</a:t>
            </a:r>
          </a:p>
        </p:txBody>
      </p:sp>
      <p:sp>
        <p:nvSpPr>
          <p:cNvPr id="6" name="Dian numeron paikkamerkki 5">
            <a:extLst>
              <a:ext uri="{FF2B5EF4-FFF2-40B4-BE49-F238E27FC236}">
                <a16:creationId xmlns:a16="http://schemas.microsoft.com/office/drawing/2014/main" id="{5AC39EB1-A454-7702-C6C0-FC5F1297751C}"/>
              </a:ext>
            </a:extLst>
          </p:cNvPr>
          <p:cNvSpPr>
            <a:spLocks noGrp="1"/>
          </p:cNvSpPr>
          <p:nvPr>
            <p:ph type="sldNum" sz="quarter" idx="4"/>
          </p:nvPr>
        </p:nvSpPr>
        <p:spPr>
          <a:xfrm>
            <a:off x="11657654" y="6323692"/>
            <a:ext cx="427383" cy="365125"/>
          </a:xfrm>
          <a:prstGeom prst="rect">
            <a:avLst/>
          </a:prstGeom>
        </p:spPr>
        <p:txBody>
          <a:bodyPr vert="horz" lIns="91440" tIns="45720" rIns="91440" bIns="45720" rtlCol="0" anchor="ctr"/>
          <a:lstStyle>
            <a:lvl1pPr algn="ctr">
              <a:defRPr sz="900" b="0" i="0">
                <a:solidFill>
                  <a:schemeClr val="accent1"/>
                </a:solidFill>
                <a:latin typeface="Montserrat" pitchFamily="2" charset="77"/>
              </a:defRPr>
            </a:lvl1pPr>
          </a:lstStyle>
          <a:p>
            <a:fld id="{391EF878-0C44-134A-9FA2-31542E80029C}" type="slidenum">
              <a:rPr lang="fi-FI" smtClean="0"/>
              <a:t>‹#›</a:t>
            </a:fld>
            <a:endParaRPr lang="fi-FI"/>
          </a:p>
        </p:txBody>
      </p:sp>
      <p:cxnSp>
        <p:nvCxnSpPr>
          <p:cNvPr id="5" name="Suora yhdysviiva 4">
            <a:extLst>
              <a:ext uri="{FF2B5EF4-FFF2-40B4-BE49-F238E27FC236}">
                <a16:creationId xmlns:a16="http://schemas.microsoft.com/office/drawing/2014/main" id="{29D6EDE9-3388-9847-309C-2C3066643D4F}"/>
              </a:ext>
            </a:extLst>
          </p:cNvPr>
          <p:cNvCxnSpPr>
            <a:cxnSpLocks/>
          </p:cNvCxnSpPr>
          <p:nvPr/>
        </p:nvCxnSpPr>
        <p:spPr>
          <a:xfrm>
            <a:off x="1422400" y="6538912"/>
            <a:ext cx="101457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Alatunnisteen paikkamerkki 6">
            <a:extLst>
              <a:ext uri="{FF2B5EF4-FFF2-40B4-BE49-F238E27FC236}">
                <a16:creationId xmlns:a16="http://schemas.microsoft.com/office/drawing/2014/main" id="{A97CFB28-B659-D979-5BFF-F6DDA4F0E204}"/>
              </a:ext>
            </a:extLst>
          </p:cNvPr>
          <p:cNvSpPr>
            <a:spLocks noGrp="1"/>
          </p:cNvSpPr>
          <p:nvPr>
            <p:ph type="ftr" sz="quarter" idx="3"/>
          </p:nvPr>
        </p:nvSpPr>
        <p:spPr>
          <a:xfrm>
            <a:off x="1075202" y="6383574"/>
            <a:ext cx="4011232" cy="230832"/>
          </a:xfrm>
          <a:prstGeom prst="rect">
            <a:avLst/>
          </a:prstGeom>
          <a:solidFill>
            <a:schemeClr val="bg1"/>
          </a:solidFill>
        </p:spPr>
        <p:txBody>
          <a:bodyPr vert="horz" wrap="square" lIns="91440" tIns="45720" rIns="91440" bIns="45720" rtlCol="0" anchor="ctr">
            <a:spAutoFit/>
          </a:bodyPr>
          <a:lstStyle>
            <a:lvl1pPr algn="l">
              <a:defRPr sz="900" b="0" i="0">
                <a:solidFill>
                  <a:schemeClr val="accent1"/>
                </a:solidFill>
                <a:latin typeface="Montserrat" pitchFamily="2" charset="77"/>
              </a:defRPr>
            </a:lvl1pPr>
          </a:lstStyle>
          <a:p>
            <a:r>
              <a:rPr lang="fi-FI"/>
              <a:t>Ruokatieto Yhdistys | Tuhat suomalaista | Kesäkuu 2024</a:t>
            </a:r>
            <a:endParaRPr lang="fi-FI" dirty="0"/>
          </a:p>
        </p:txBody>
      </p:sp>
    </p:spTree>
    <p:extLst>
      <p:ext uri="{BB962C8B-B14F-4D97-AF65-F5344CB8AC3E}">
        <p14:creationId xmlns:p14="http://schemas.microsoft.com/office/powerpoint/2010/main" val="353586552"/>
      </p:ext>
    </p:extLst>
  </p:cSld>
  <p:clrMap bg1="lt1" tx1="dk1" bg2="lt2" tx2="dk2" accent1="accent1" accent2="accent2" accent3="accent3" accent4="accent4" accent5="accent5" accent6="accent6" hlink="hlink" folHlink="folHlink"/>
  <p:sldLayoutIdLst>
    <p:sldLayoutId id="2147483771" r:id="rId1"/>
  </p:sldLayoutIdLst>
  <p:hf hdr="0" dt="0"/>
  <p:txStyles>
    <p:titleStyle>
      <a:lvl1pPr algn="l" defTabSz="914400" rtl="0" eaLnBrk="1" latinLnBrk="0" hangingPunct="1">
        <a:lnSpc>
          <a:spcPct val="100000"/>
        </a:lnSpc>
        <a:spcBef>
          <a:spcPct val="0"/>
        </a:spcBef>
        <a:buNone/>
        <a:defRPr sz="2800" b="1" i="0" kern="1200" spc="-120" baseline="0">
          <a:solidFill>
            <a:schemeClr val="accent1"/>
          </a:solidFill>
          <a:latin typeface="+mj-lt"/>
          <a:ea typeface="+mj-ea"/>
          <a:cs typeface="Calibri" panose="020F0502020204030204" pitchFamily="34" charset="0"/>
        </a:defRPr>
      </a:lvl1pPr>
    </p:titleStyle>
    <p:bodyStyle>
      <a:lvl1pPr marL="0" indent="0" algn="l" defTabSz="914400" rtl="0" eaLnBrk="1" latinLnBrk="0" hangingPunct="1">
        <a:lnSpc>
          <a:spcPct val="130000"/>
        </a:lnSpc>
        <a:spcBef>
          <a:spcPts val="1000"/>
        </a:spcBef>
        <a:buFontTx/>
        <a:buNone/>
        <a:defRPr sz="1200" b="0" i="0" kern="1200">
          <a:solidFill>
            <a:srgbClr val="404040"/>
          </a:solidFill>
          <a:latin typeface="+mn-lt"/>
          <a:ea typeface="+mn-ea"/>
          <a:cs typeface="+mn-cs"/>
        </a:defRPr>
      </a:lvl1pPr>
      <a:lvl2pPr marL="4572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2pPr>
      <a:lvl3pPr marL="9144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3pPr>
      <a:lvl4pPr marL="13716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4pPr>
      <a:lvl5pPr marL="1828800" indent="0" algn="l" defTabSz="914400" rtl="0" eaLnBrk="1" latinLnBrk="0" hangingPunct="1">
        <a:lnSpc>
          <a:spcPct val="130000"/>
        </a:lnSpc>
        <a:spcBef>
          <a:spcPts val="500"/>
        </a:spcBef>
        <a:buFontTx/>
        <a:buNone/>
        <a:defRPr sz="1200" b="0" i="0" kern="1200">
          <a:solidFill>
            <a:srgbClr val="404040"/>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382">
          <p15:clr>
            <a:srgbClr val="F26B43"/>
          </p15:clr>
        </p15:guide>
        <p15:guide id="12" pos="7287">
          <p15:clr>
            <a:srgbClr val="F26B43"/>
          </p15:clr>
        </p15:guide>
        <p15:guide id="13" orient="horz" pos="368">
          <p15:clr>
            <a:srgbClr val="F26B43"/>
          </p15:clr>
        </p15:guide>
        <p15:guide id="14" orient="horz" pos="3929">
          <p15:clr>
            <a:srgbClr val="F26B43"/>
          </p15:clr>
        </p15:guide>
        <p15:guide id="15" orient="horz" pos="1139">
          <p15:clr>
            <a:srgbClr val="F26B43"/>
          </p15:clr>
        </p15:guide>
        <p15:guide id="16" pos="681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CA355A3-1224-390C-C139-832214FAD1D8}"/>
              </a:ext>
            </a:extLst>
          </p:cNvPr>
          <p:cNvSpPr>
            <a:spLocks noGrp="1"/>
          </p:cNvSpPr>
          <p:nvPr>
            <p:ph type="body" sz="quarter" idx="12"/>
          </p:nvPr>
        </p:nvSpPr>
        <p:spPr>
          <a:xfrm>
            <a:off x="3861238" y="2222315"/>
            <a:ext cx="7087598" cy="560666"/>
          </a:xfrm>
        </p:spPr>
        <p:txBody>
          <a:bodyPr/>
          <a:lstStyle/>
          <a:p>
            <a:pPr>
              <a:spcBef>
                <a:spcPts val="600"/>
              </a:spcBef>
            </a:pPr>
            <a:r>
              <a:rPr lang="fi-FI" sz="3600" dirty="0"/>
              <a:t>Suomiruoka-barometri</a:t>
            </a:r>
          </a:p>
        </p:txBody>
      </p:sp>
      <p:sp>
        <p:nvSpPr>
          <p:cNvPr id="3" name="Tekstin paikkamerkki 2">
            <a:extLst>
              <a:ext uri="{FF2B5EF4-FFF2-40B4-BE49-F238E27FC236}">
                <a16:creationId xmlns:a16="http://schemas.microsoft.com/office/drawing/2014/main" id="{B53AD6AA-DFAD-9178-8FA8-12D26221FBB5}"/>
              </a:ext>
            </a:extLst>
          </p:cNvPr>
          <p:cNvSpPr>
            <a:spLocks noGrp="1"/>
          </p:cNvSpPr>
          <p:nvPr>
            <p:ph type="body" sz="quarter" idx="13"/>
          </p:nvPr>
        </p:nvSpPr>
        <p:spPr>
          <a:xfrm>
            <a:off x="3861238" y="2965086"/>
            <a:ext cx="5176348" cy="326500"/>
          </a:xfrm>
        </p:spPr>
        <p:txBody>
          <a:bodyPr/>
          <a:lstStyle/>
          <a:p>
            <a:r>
              <a:rPr lang="fi-FI" sz="1800" dirty="0"/>
              <a:t>Ruokatieto Yhdistys</a:t>
            </a:r>
          </a:p>
        </p:txBody>
      </p:sp>
      <p:sp>
        <p:nvSpPr>
          <p:cNvPr id="4" name="Tekstin paikkamerkki 3">
            <a:extLst>
              <a:ext uri="{FF2B5EF4-FFF2-40B4-BE49-F238E27FC236}">
                <a16:creationId xmlns:a16="http://schemas.microsoft.com/office/drawing/2014/main" id="{D2A8C1E7-1F72-5224-B78B-921155F0D1BA}"/>
              </a:ext>
            </a:extLst>
          </p:cNvPr>
          <p:cNvSpPr>
            <a:spLocks noGrp="1"/>
          </p:cNvSpPr>
          <p:nvPr>
            <p:ph type="body" sz="quarter" idx="14"/>
          </p:nvPr>
        </p:nvSpPr>
        <p:spPr>
          <a:xfrm>
            <a:off x="3861238" y="3315432"/>
            <a:ext cx="5176348" cy="274434"/>
          </a:xfrm>
        </p:spPr>
        <p:txBody>
          <a:bodyPr/>
          <a:lstStyle/>
          <a:p>
            <a:r>
              <a:rPr lang="fi-FI" sz="1400" dirty="0">
                <a:latin typeface="+mj-lt"/>
              </a:rPr>
              <a:t>Kesäkuu 2024</a:t>
            </a:r>
          </a:p>
        </p:txBody>
      </p:sp>
    </p:spTree>
    <p:extLst>
      <p:ext uri="{BB962C8B-B14F-4D97-AF65-F5344CB8AC3E}">
        <p14:creationId xmlns:p14="http://schemas.microsoft.com/office/powerpoint/2010/main" val="311734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0"/>
          </p:nvPr>
        </p:nvSpPr>
        <p:spPr/>
        <p:txBody>
          <a:bodyPr/>
          <a:lstStyle/>
          <a:p>
            <a:fld id="{B0F7D37E-5A60-4F72-8273-177F7324E7B7}" type="slidenum">
              <a:rPr lang="fi-FI" smtClean="0"/>
              <a:t>2</a:t>
            </a:fld>
            <a:endParaRPr lang="fi-FI"/>
          </a:p>
        </p:txBody>
      </p:sp>
      <p:sp>
        <p:nvSpPr>
          <p:cNvPr id="11" name="Sisällön paikkamerkki 10"/>
          <p:cNvSpPr>
            <a:spLocks noGrp="1"/>
          </p:cNvSpPr>
          <p:nvPr>
            <p:ph sz="quarter" idx="12"/>
          </p:nvPr>
        </p:nvSpPr>
        <p:spPr/>
        <p:txBody>
          <a:bodyPr/>
          <a:lstStyle/>
          <a:p>
            <a:r>
              <a:rPr lang="fi-FI" dirty="0">
                <a:latin typeface="Montserrat" pitchFamily="2" charset="0"/>
              </a:rPr>
              <a:t>Iro </a:t>
            </a:r>
            <a:r>
              <a:rPr lang="fi-FI" dirty="0" err="1">
                <a:latin typeface="Montserrat" pitchFamily="2" charset="0"/>
              </a:rPr>
              <a:t>Researchin</a:t>
            </a:r>
            <a:r>
              <a:rPr lang="fi-FI" dirty="0">
                <a:latin typeface="Montserrat" pitchFamily="2" charset="0"/>
              </a:rPr>
              <a:t>             Tuhat suomalaista -tutkimuksen tiedonkeruu tehtiin internetissä                        Iro </a:t>
            </a:r>
            <a:r>
              <a:rPr lang="fi-FI" dirty="0" err="1">
                <a:latin typeface="Montserrat" pitchFamily="2" charset="0"/>
              </a:rPr>
              <a:t>Researchin</a:t>
            </a:r>
            <a:r>
              <a:rPr lang="fi-FI" dirty="0">
                <a:latin typeface="Montserrat" pitchFamily="2" charset="0"/>
              </a:rPr>
              <a:t> valtakunnalliseen </a:t>
            </a:r>
            <a:r>
              <a:rPr lang="fi-FI" dirty="0" err="1">
                <a:latin typeface="Montserrat" pitchFamily="2" charset="0"/>
              </a:rPr>
              <a:t>IroNet</a:t>
            </a:r>
            <a:r>
              <a:rPr lang="fi-FI">
                <a:latin typeface="Montserrat" pitchFamily="2" charset="0"/>
              </a:rPr>
              <a:t>-kuluttajapaneeliin. </a:t>
            </a:r>
            <a:endParaRPr lang="fi-FI" dirty="0">
              <a:latin typeface="Montserrat" pitchFamily="2" charset="0"/>
            </a:endParaRPr>
          </a:p>
        </p:txBody>
      </p:sp>
      <p:sp>
        <p:nvSpPr>
          <p:cNvPr id="6" name="Sisällön paikkamerkki 5"/>
          <p:cNvSpPr>
            <a:spLocks noGrp="1"/>
          </p:cNvSpPr>
          <p:nvPr>
            <p:ph sz="quarter" idx="13"/>
          </p:nvPr>
        </p:nvSpPr>
        <p:spPr/>
        <p:txBody>
          <a:bodyPr/>
          <a:lstStyle/>
          <a:p>
            <a:r>
              <a:rPr lang="fi-FI" dirty="0">
                <a:latin typeface="Montserrat" pitchFamily="2" charset="0"/>
              </a:rPr>
              <a:t>Tutkimushaastatteluja tehtiin yhteensä 1000.</a:t>
            </a:r>
          </a:p>
          <a:p>
            <a:r>
              <a:rPr lang="fi-FI" dirty="0">
                <a:latin typeface="Montserrat" pitchFamily="2" charset="0"/>
              </a:rPr>
              <a:t>Tutkimuksen otos painotettiin iän, sukupuolen, asuinpaikkakunnan tyypin sekä maakunnan mukaan vastaamaan suomalaista väestöä valtakunnallisesti.</a:t>
            </a:r>
          </a:p>
        </p:txBody>
      </p:sp>
      <p:sp>
        <p:nvSpPr>
          <p:cNvPr id="7" name="Sisällön paikkamerkki 6"/>
          <p:cNvSpPr>
            <a:spLocks noGrp="1"/>
          </p:cNvSpPr>
          <p:nvPr>
            <p:ph sz="quarter" idx="14"/>
          </p:nvPr>
        </p:nvSpPr>
        <p:spPr/>
        <p:txBody>
          <a:bodyPr/>
          <a:lstStyle/>
          <a:p>
            <a:r>
              <a:rPr lang="fi-FI" dirty="0">
                <a:solidFill>
                  <a:schemeClr val="tx1"/>
                </a:solidFill>
                <a:latin typeface="Montserrat" pitchFamily="2" charset="0"/>
              </a:rPr>
              <a:t>Tutkimuksen tiedonkeruuaika oli         11.–18.6.2024.</a:t>
            </a:r>
          </a:p>
        </p:txBody>
      </p:sp>
      <p:sp>
        <p:nvSpPr>
          <p:cNvPr id="8" name="Sisällön paikkamerkki 7"/>
          <p:cNvSpPr>
            <a:spLocks noGrp="1"/>
          </p:cNvSpPr>
          <p:nvPr>
            <p:ph sz="quarter" idx="15"/>
          </p:nvPr>
        </p:nvSpPr>
        <p:spPr/>
        <p:txBody>
          <a:bodyPr/>
          <a:lstStyle/>
          <a:p>
            <a:r>
              <a:rPr lang="fi-FI" dirty="0">
                <a:latin typeface="Montserrat" pitchFamily="2" charset="0"/>
              </a:rPr>
              <a:t>Tutkimuksen tilastollinen virhemarginaali on maksimissaan                    n. </a:t>
            </a:r>
            <a:r>
              <a:rPr lang="fi-FI" u="sng" dirty="0">
                <a:latin typeface="Montserrat" pitchFamily="2" charset="0"/>
              </a:rPr>
              <a:t>+</a:t>
            </a:r>
            <a:r>
              <a:rPr lang="fi-FI" dirty="0">
                <a:latin typeface="Montserrat" pitchFamily="2" charset="0"/>
              </a:rPr>
              <a:t> 3,2 prosenttiyksikköä.</a:t>
            </a:r>
          </a:p>
        </p:txBody>
      </p:sp>
      <p:sp>
        <p:nvSpPr>
          <p:cNvPr id="9" name="Sisällön paikkamerkki 8"/>
          <p:cNvSpPr>
            <a:spLocks noGrp="1"/>
          </p:cNvSpPr>
          <p:nvPr>
            <p:ph sz="quarter" idx="16"/>
          </p:nvPr>
        </p:nvSpPr>
        <p:spPr/>
        <p:txBody>
          <a:bodyPr/>
          <a:lstStyle/>
          <a:p>
            <a:pPr>
              <a:buClr>
                <a:srgbClr val="FF0000"/>
              </a:buClr>
              <a:buSzPct val="141000"/>
            </a:pPr>
            <a:r>
              <a:rPr lang="fi-FI" dirty="0">
                <a:latin typeface="Montserrat" pitchFamily="2" charset="0"/>
              </a:rPr>
              <a:t>Tutkimusaineisto validoidaan henkilön ja annettujen vastausten suhteen. Validointi tapahtuu vertaamalla paneelihallinta-järjestelmän ja vastausten taustatietoja keskenään, analysoimalla annettuja vastauksia, lomakkeen täyttöastetta sekä erinäisin loogisuustarkistuksin.   </a:t>
            </a:r>
          </a:p>
        </p:txBody>
      </p:sp>
      <p:sp>
        <p:nvSpPr>
          <p:cNvPr id="4" name="Otsikko 3"/>
          <p:cNvSpPr>
            <a:spLocks noGrp="1"/>
          </p:cNvSpPr>
          <p:nvPr>
            <p:ph type="title"/>
          </p:nvPr>
        </p:nvSpPr>
        <p:spPr/>
        <p:txBody>
          <a:bodyPr/>
          <a:lstStyle/>
          <a:p>
            <a:r>
              <a:rPr lang="fi-FI" dirty="0"/>
              <a:t>Tutkimuksen perustiedot</a:t>
            </a:r>
          </a:p>
        </p:txBody>
      </p:sp>
      <p:sp>
        <p:nvSpPr>
          <p:cNvPr id="5" name="Alatunnisteen paikkamerkki 4"/>
          <p:cNvSpPr>
            <a:spLocks noGrp="1"/>
          </p:cNvSpPr>
          <p:nvPr>
            <p:ph type="ftr" sz="quarter" idx="3"/>
          </p:nvPr>
        </p:nvSpPr>
        <p:spPr/>
        <p:txBody>
          <a:bodyPr/>
          <a:lstStyle/>
          <a:p>
            <a:r>
              <a:rPr lang="fi-FI"/>
              <a:t>Ruokatieto Yhdistys | Tuhat suomalaista | Kesäkuu 2024</a:t>
            </a:r>
            <a:endParaRPr lang="fi-FI" dirty="0"/>
          </a:p>
        </p:txBody>
      </p:sp>
    </p:spTree>
    <p:extLst>
      <p:ext uri="{BB962C8B-B14F-4D97-AF65-F5344CB8AC3E}">
        <p14:creationId xmlns:p14="http://schemas.microsoft.com/office/powerpoint/2010/main" val="220563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Aineiston rakenne</a:t>
            </a:r>
          </a:p>
        </p:txBody>
      </p:sp>
      <p:sp>
        <p:nvSpPr>
          <p:cNvPr id="13" name="Dian numeron paikkamerkki 14">
            <a:extLst>
              <a:ext uri="{FF2B5EF4-FFF2-40B4-BE49-F238E27FC236}">
                <a16:creationId xmlns:a16="http://schemas.microsoft.com/office/drawing/2014/main" id="{D26C82C3-93DD-941C-1D9A-6A3866023C62}"/>
              </a:ext>
            </a:extLst>
          </p:cNvPr>
          <p:cNvSpPr>
            <a:spLocks noGrp="1"/>
          </p:cNvSpPr>
          <p:nvPr>
            <p:ph type="sldNum" sz="quarter" idx="11"/>
          </p:nvPr>
        </p:nvSpPr>
        <p:spPr/>
        <p:txBody>
          <a:bodyPr/>
          <a:lstStyle/>
          <a:p>
            <a:fld id="{391EF878-0C44-134A-9FA2-31542E80029C}" type="slidenum">
              <a:rPr lang="fi-FI" smtClean="0"/>
              <a:t>3</a:t>
            </a:fld>
            <a:endParaRPr lang="fi-FI" dirty="0"/>
          </a:p>
        </p:txBody>
      </p:sp>
      <p:sp>
        <p:nvSpPr>
          <p:cNvPr id="11" name="Alatunnisteen paikkamerkki 4"/>
          <p:cNvSpPr>
            <a:spLocks noGrp="1"/>
          </p:cNvSpPr>
          <p:nvPr>
            <p:ph type="ftr" sz="quarter" idx="3"/>
          </p:nvPr>
        </p:nvSpPr>
        <p:spPr/>
        <p:txBody>
          <a:bodyPr/>
          <a:lstStyle/>
          <a:p>
            <a:r>
              <a:rPr lang="fi-FI"/>
              <a:t>Ruokatieto Yhdistys | Tuhat suomalaista | Kesäkuu 2024</a:t>
            </a:r>
            <a:endParaRPr lang="fi-FI" dirty="0"/>
          </a:p>
        </p:txBody>
      </p:sp>
      <p:graphicFrame>
        <p:nvGraphicFramePr>
          <p:cNvPr id="7" name="Taulukko 6">
            <a:extLst>
              <a:ext uri="{FF2B5EF4-FFF2-40B4-BE49-F238E27FC236}">
                <a16:creationId xmlns:a16="http://schemas.microsoft.com/office/drawing/2014/main" id="{CBA97D0E-B27A-6EFD-4893-7FAFB492552F}"/>
              </a:ext>
            </a:extLst>
          </p:cNvPr>
          <p:cNvGraphicFramePr>
            <a:graphicFrameLocks noGrp="1"/>
          </p:cNvGraphicFramePr>
          <p:nvPr>
            <p:extLst>
              <p:ext uri="{D42A27DB-BD31-4B8C-83A1-F6EECF244321}">
                <p14:modId xmlns:p14="http://schemas.microsoft.com/office/powerpoint/2010/main" val="2076354733"/>
              </p:ext>
            </p:extLst>
          </p:nvPr>
        </p:nvGraphicFramePr>
        <p:xfrm>
          <a:off x="7473321" y="1398313"/>
          <a:ext cx="3339142" cy="2921500"/>
        </p:xfrm>
        <a:graphic>
          <a:graphicData uri="http://schemas.openxmlformats.org/drawingml/2006/table">
            <a:tbl>
              <a:tblPr firstRow="1" bandRow="1">
                <a:tableStyleId>{5A111915-BE36-4E01-A7E5-04B1672EAD32}</a:tableStyleId>
              </a:tblPr>
              <a:tblGrid>
                <a:gridCol w="2179910">
                  <a:extLst>
                    <a:ext uri="{9D8B030D-6E8A-4147-A177-3AD203B41FA5}">
                      <a16:colId xmlns:a16="http://schemas.microsoft.com/office/drawing/2014/main" val="587777653"/>
                    </a:ext>
                  </a:extLst>
                </a:gridCol>
                <a:gridCol w="1159232">
                  <a:extLst>
                    <a:ext uri="{9D8B030D-6E8A-4147-A177-3AD203B41FA5}">
                      <a16:colId xmlns:a16="http://schemas.microsoft.com/office/drawing/2014/main" val="2698559446"/>
                    </a:ext>
                  </a:extLst>
                </a:gridCol>
              </a:tblGrid>
              <a:tr h="320235">
                <a:tc>
                  <a:txBody>
                    <a:bodyPr/>
                    <a:lstStyle/>
                    <a:p>
                      <a:pPr>
                        <a:lnSpc>
                          <a:spcPct val="85000"/>
                        </a:lnSpc>
                      </a:pPr>
                      <a:endParaRPr lang="fi-FI" sz="1000" b="0" i="0" dirty="0">
                        <a:solidFill>
                          <a:schemeClr val="tx1"/>
                        </a:solidFill>
                        <a:latin typeface="Montserrat Medium" pitchFamily="2" charset="0"/>
                      </a:endParaRPr>
                    </a:p>
                  </a:txBody>
                  <a:tcPr anchor="ct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solidFill>
                            <a:schemeClr val="tx1"/>
                          </a:solidFill>
                        </a:rPr>
                        <a:t>Kaikki vastaajat</a:t>
                      </a:r>
                      <a:endParaRPr lang="fi-FI" sz="1000" b="0" i="0" dirty="0">
                        <a:solidFill>
                          <a:schemeClr val="tx1"/>
                        </a:solidFill>
                        <a:latin typeface="Montserrat Medium" pitchFamily="2" charset="0"/>
                      </a:endParaRPr>
                    </a:p>
                  </a:txBody>
                  <a:tcPr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634906243"/>
                  </a:ext>
                </a:extLst>
              </a:tr>
              <a:tr h="201887">
                <a:tc>
                  <a:txBody>
                    <a:bodyPr/>
                    <a:lstStyle/>
                    <a:p>
                      <a:pPr algn="r">
                        <a:lnSpc>
                          <a:spcPct val="85000"/>
                        </a:lnSpc>
                      </a:pPr>
                      <a:r>
                        <a:rPr lang="fi-FI" sz="1000" dirty="0"/>
                        <a:t>N=</a:t>
                      </a:r>
                      <a:endParaRPr lang="fi-FI" sz="1000" b="0" i="0" dirty="0">
                        <a:solidFill>
                          <a:schemeClr val="tx1"/>
                        </a:solidFill>
                        <a:latin typeface="Montserrat Medium" pitchFamily="2" charset="0"/>
                      </a:endParaRPr>
                    </a:p>
                  </a:txBody>
                  <a:tcPr anchor="ct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t>1000</a:t>
                      </a:r>
                      <a:endParaRPr lang="fi-FI" sz="1000" b="0" i="0" dirty="0">
                        <a:solidFill>
                          <a:schemeClr val="tx1"/>
                        </a:solidFill>
                        <a:latin typeface="Montserrat Medium" pitchFamily="2" charset="0"/>
                      </a:endParaRPr>
                    </a:p>
                  </a:txBody>
                  <a:tcPr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711460152"/>
                  </a:ext>
                </a:extLst>
              </a:tr>
              <a:tr h="201887">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Montserrat Medium" pitchFamily="2" charset="0"/>
                        <a:ea typeface="+mn-ea"/>
                        <a:cs typeface="+mn-cs"/>
                      </a:endParaRPr>
                    </a:p>
                  </a:txBody>
                  <a:tcPr anchor="ct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t>%</a:t>
                      </a:r>
                      <a:endParaRPr lang="fi-FI" sz="1000" b="0" i="0" dirty="0">
                        <a:solidFill>
                          <a:schemeClr val="tx1"/>
                        </a:solidFill>
                        <a:latin typeface="Montserrat Medium" pitchFamily="2" charset="0"/>
                      </a:endParaRPr>
                    </a:p>
                  </a:txBody>
                  <a:tcPr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402845968"/>
                  </a:ext>
                </a:extLst>
              </a:tr>
              <a:tr h="201887">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fi-FI" sz="950" b="1" u="none" strike="noStrike" kern="1200" cap="none" spc="0" normalizeH="0" baseline="0" noProof="0" dirty="0">
                          <a:ln>
                            <a:noFill/>
                          </a:ln>
                          <a:effectLst/>
                          <a:uLnTx/>
                          <a:uFillTx/>
                        </a:rPr>
                        <a:t>TALOUDEN</a:t>
                      </a:r>
                      <a:r>
                        <a:rPr kumimoji="0" lang="fi-FI" sz="950" u="none" strike="noStrike" kern="1200" cap="none" spc="0" normalizeH="0" baseline="0" noProof="0" dirty="0">
                          <a:ln>
                            <a:noFill/>
                          </a:ln>
                          <a:effectLst/>
                          <a:uLnTx/>
                          <a:uFillTx/>
                        </a:rPr>
                        <a:t> </a:t>
                      </a:r>
                      <a:r>
                        <a:rPr kumimoji="0" lang="fi-FI" sz="950" b="1" u="none" strike="noStrike" kern="1200" cap="none" spc="0" normalizeH="0" baseline="0" noProof="0" dirty="0">
                          <a:ln>
                            <a:noFill/>
                          </a:ln>
                          <a:effectLst/>
                          <a:uLnTx/>
                          <a:uFillTx/>
                        </a:rPr>
                        <a:t>BRUTTOTULOT</a:t>
                      </a:r>
                      <a:endParaRPr kumimoji="0" lang="fi-FI" sz="950" b="1" i="0" u="none" strike="noStrike" kern="1200" cap="none" spc="0" normalizeH="0" baseline="0" noProof="0" dirty="0">
                        <a:ln>
                          <a:noFill/>
                        </a:ln>
                        <a:solidFill>
                          <a:schemeClr val="tx1"/>
                        </a:solidFill>
                        <a:effectLst/>
                        <a:uLnTx/>
                        <a:uFillTx/>
                        <a:latin typeface="+mn-lt"/>
                        <a:ea typeface="+mn-ea"/>
                        <a:cs typeface="+mn-cs"/>
                      </a:endParaRPr>
                    </a:p>
                  </a:txBody>
                  <a:tcPr marR="72000" anchor="ctr">
                    <a:lnR w="9525"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Montserrat Medium" pitchFamily="2" charset="0"/>
                        <a:ea typeface="+mn-ea"/>
                        <a:cs typeface="+mn-cs"/>
                      </a:endParaRPr>
                    </a:p>
                  </a:txBody>
                  <a:tcPr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209931822"/>
                  </a:ext>
                </a:extLst>
              </a:tr>
              <a:tr h="173450">
                <a:tc>
                  <a:txBody>
                    <a:bodyPr/>
                    <a:lstStyle/>
                    <a:p>
                      <a:pPr algn="r" fontAlgn="b">
                        <a:lnSpc>
                          <a:spcPct val="85000"/>
                        </a:lnSpc>
                      </a:pPr>
                      <a:r>
                        <a:rPr lang="en-US" sz="950" u="none" strike="noStrike" dirty="0" err="1">
                          <a:effectLst/>
                        </a:rPr>
                        <a:t>Alle</a:t>
                      </a:r>
                      <a:r>
                        <a:rPr lang="en-US" sz="950" u="none" strike="noStrike" dirty="0">
                          <a:effectLst/>
                        </a:rPr>
                        <a:t> 10.000 €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6</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55375240"/>
                  </a:ext>
                </a:extLst>
              </a:tr>
              <a:tr h="173450">
                <a:tc>
                  <a:txBody>
                    <a:bodyPr/>
                    <a:lstStyle/>
                    <a:p>
                      <a:pPr algn="r" fontAlgn="b">
                        <a:lnSpc>
                          <a:spcPct val="85000"/>
                        </a:lnSpc>
                      </a:pPr>
                      <a:r>
                        <a:rPr lang="en-US" sz="950" u="none" strike="noStrike" dirty="0">
                          <a:effectLst/>
                        </a:rPr>
                        <a:t>10.001 - 20.000 €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8</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1047464"/>
                  </a:ext>
                </a:extLst>
              </a:tr>
              <a:tr h="173450">
                <a:tc>
                  <a:txBody>
                    <a:bodyPr/>
                    <a:lstStyle/>
                    <a:p>
                      <a:pPr algn="r" fontAlgn="b">
                        <a:lnSpc>
                          <a:spcPct val="85000"/>
                        </a:lnSpc>
                      </a:pPr>
                      <a:r>
                        <a:rPr lang="en-US" sz="950" u="none" strike="noStrike" dirty="0">
                          <a:effectLst/>
                        </a:rPr>
                        <a:t>20.001 - 30.000 €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10</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666696547"/>
                  </a:ext>
                </a:extLst>
              </a:tr>
              <a:tr h="173450">
                <a:tc>
                  <a:txBody>
                    <a:bodyPr/>
                    <a:lstStyle/>
                    <a:p>
                      <a:pPr algn="r" fontAlgn="b">
                        <a:lnSpc>
                          <a:spcPct val="85000"/>
                        </a:lnSpc>
                      </a:pPr>
                      <a:r>
                        <a:rPr lang="en-US" sz="950" u="none" strike="noStrike" dirty="0">
                          <a:effectLst/>
                        </a:rPr>
                        <a:t>30.001 - 40.000 €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10</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825348070"/>
                  </a:ext>
                </a:extLst>
              </a:tr>
              <a:tr h="173450">
                <a:tc>
                  <a:txBody>
                    <a:bodyPr/>
                    <a:lstStyle/>
                    <a:p>
                      <a:pPr algn="r" fontAlgn="b">
                        <a:lnSpc>
                          <a:spcPct val="85000"/>
                        </a:lnSpc>
                      </a:pPr>
                      <a:r>
                        <a:rPr lang="en-US" sz="950" u="none" strike="noStrike" dirty="0">
                          <a:effectLst/>
                        </a:rPr>
                        <a:t>40.001 - 50.000 €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10</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8372369"/>
                  </a:ext>
                </a:extLst>
              </a:tr>
              <a:tr h="173465">
                <a:tc>
                  <a:txBody>
                    <a:bodyPr/>
                    <a:lstStyle/>
                    <a:p>
                      <a:pPr algn="r" fontAlgn="b">
                        <a:lnSpc>
                          <a:spcPct val="85000"/>
                        </a:lnSpc>
                      </a:pPr>
                      <a:r>
                        <a:rPr lang="en-US" sz="950" u="none" strike="noStrike" dirty="0">
                          <a:effectLst/>
                        </a:rPr>
                        <a:t>50.001 - 60.000 €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8</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673286744"/>
                  </a:ext>
                </a:extLst>
              </a:tr>
              <a:tr h="173465">
                <a:tc>
                  <a:txBody>
                    <a:bodyPr/>
                    <a:lstStyle/>
                    <a:p>
                      <a:pPr algn="r" fontAlgn="b">
                        <a:lnSpc>
                          <a:spcPct val="85000"/>
                        </a:lnSpc>
                      </a:pPr>
                      <a:r>
                        <a:rPr lang="en-US" sz="950" u="none" strike="noStrike" dirty="0">
                          <a:effectLst/>
                        </a:rPr>
                        <a:t>60.001 - 70.000 €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5</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591550738"/>
                  </a:ext>
                </a:extLst>
              </a:tr>
              <a:tr h="173465">
                <a:tc>
                  <a:txBody>
                    <a:bodyPr/>
                    <a:lstStyle/>
                    <a:p>
                      <a:pPr algn="r" fontAlgn="b">
                        <a:lnSpc>
                          <a:spcPct val="85000"/>
                        </a:lnSpc>
                      </a:pPr>
                      <a:r>
                        <a:rPr lang="en-US" sz="950" u="none" strike="noStrike" dirty="0">
                          <a:effectLst/>
                        </a:rPr>
                        <a:t>70.001 - 80.000 €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7</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997412342"/>
                  </a:ext>
                </a:extLst>
              </a:tr>
              <a:tr h="173465">
                <a:tc>
                  <a:txBody>
                    <a:bodyPr/>
                    <a:lstStyle/>
                    <a:p>
                      <a:pPr algn="r" fontAlgn="b">
                        <a:lnSpc>
                          <a:spcPct val="85000"/>
                        </a:lnSpc>
                      </a:pPr>
                      <a:r>
                        <a:rPr lang="en-US" sz="950" u="none" strike="noStrike" dirty="0">
                          <a:effectLst/>
                        </a:rPr>
                        <a:t>80.001 - 100 000 €</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9</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06879529"/>
                  </a:ext>
                </a:extLst>
              </a:tr>
              <a:tr h="173465">
                <a:tc>
                  <a:txBody>
                    <a:bodyPr/>
                    <a:lstStyle/>
                    <a:p>
                      <a:pPr algn="r" fontAlgn="b">
                        <a:lnSpc>
                          <a:spcPct val="85000"/>
                        </a:lnSpc>
                      </a:pPr>
                      <a:r>
                        <a:rPr lang="en-US" sz="950" u="none" strike="noStrike" dirty="0">
                          <a:effectLst/>
                        </a:rPr>
                        <a:t>100 001 € tai </a:t>
                      </a:r>
                      <a:r>
                        <a:rPr lang="en-US" sz="950" u="none" strike="noStrike" dirty="0" err="1">
                          <a:effectLst/>
                        </a:rPr>
                        <a:t>enemmän</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12</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95474625"/>
                  </a:ext>
                </a:extLst>
              </a:tr>
              <a:tr h="173465">
                <a:tc>
                  <a:txBody>
                    <a:bodyPr/>
                    <a:lstStyle/>
                    <a:p>
                      <a:pPr algn="r" fontAlgn="b">
                        <a:lnSpc>
                          <a:spcPct val="85000"/>
                        </a:lnSpc>
                      </a:pPr>
                      <a:r>
                        <a:rPr lang="en-US" sz="950" u="none" strike="noStrike" dirty="0" err="1">
                          <a:effectLst/>
                        </a:rPr>
                        <a:t>En</a:t>
                      </a:r>
                      <a:r>
                        <a:rPr lang="en-US" sz="950" u="none" strike="noStrike" dirty="0">
                          <a:effectLst/>
                        </a:rPr>
                        <a:t> </a:t>
                      </a:r>
                      <a:r>
                        <a:rPr lang="en-US" sz="950" u="none" strike="noStrike" dirty="0" err="1">
                          <a:effectLst/>
                        </a:rPr>
                        <a:t>osaa</a:t>
                      </a:r>
                      <a:r>
                        <a:rPr lang="en-US" sz="950" u="none" strike="noStrike" dirty="0">
                          <a:effectLst/>
                        </a:rPr>
                        <a:t>/</a:t>
                      </a:r>
                      <a:r>
                        <a:rPr lang="en-US" sz="950" u="none" strike="noStrike" dirty="0" err="1">
                          <a:effectLst/>
                        </a:rPr>
                        <a:t>halua</a:t>
                      </a:r>
                      <a:r>
                        <a:rPr lang="en-US" sz="950" u="none" strike="noStrike" dirty="0">
                          <a:effectLst/>
                        </a:rPr>
                        <a:t> </a:t>
                      </a:r>
                      <a:r>
                        <a:rPr lang="en-US" sz="950" u="none" strike="noStrike" dirty="0" err="1">
                          <a:effectLst/>
                        </a:rPr>
                        <a:t>sanoa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15</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805093121"/>
                  </a:ext>
                </a:extLst>
              </a:tr>
            </a:tbl>
          </a:graphicData>
        </a:graphic>
      </p:graphicFrame>
      <p:graphicFrame>
        <p:nvGraphicFramePr>
          <p:cNvPr id="8" name="Taulukko 7">
            <a:extLst>
              <a:ext uri="{FF2B5EF4-FFF2-40B4-BE49-F238E27FC236}">
                <a16:creationId xmlns:a16="http://schemas.microsoft.com/office/drawing/2014/main" id="{FE9AFCF3-EB4A-D9A8-510D-35D14F49FC7F}"/>
              </a:ext>
            </a:extLst>
          </p:cNvPr>
          <p:cNvGraphicFramePr>
            <a:graphicFrameLocks noGrp="1"/>
          </p:cNvGraphicFramePr>
          <p:nvPr>
            <p:extLst>
              <p:ext uri="{D42A27DB-BD31-4B8C-83A1-F6EECF244321}">
                <p14:modId xmlns:p14="http://schemas.microsoft.com/office/powerpoint/2010/main" val="2647969159"/>
              </p:ext>
            </p:extLst>
          </p:nvPr>
        </p:nvGraphicFramePr>
        <p:xfrm>
          <a:off x="4045960" y="1400239"/>
          <a:ext cx="3339142" cy="2773680"/>
        </p:xfrm>
        <a:graphic>
          <a:graphicData uri="http://schemas.openxmlformats.org/drawingml/2006/table">
            <a:tbl>
              <a:tblPr firstRow="1" bandRow="1">
                <a:tableStyleId>{5A111915-BE36-4E01-A7E5-04B1672EAD32}</a:tableStyleId>
              </a:tblPr>
              <a:tblGrid>
                <a:gridCol w="2179910">
                  <a:extLst>
                    <a:ext uri="{9D8B030D-6E8A-4147-A177-3AD203B41FA5}">
                      <a16:colId xmlns:a16="http://schemas.microsoft.com/office/drawing/2014/main" val="587777653"/>
                    </a:ext>
                  </a:extLst>
                </a:gridCol>
                <a:gridCol w="1159232">
                  <a:extLst>
                    <a:ext uri="{9D8B030D-6E8A-4147-A177-3AD203B41FA5}">
                      <a16:colId xmlns:a16="http://schemas.microsoft.com/office/drawing/2014/main" val="2698559446"/>
                    </a:ext>
                  </a:extLst>
                </a:gridCol>
              </a:tblGrid>
              <a:tr h="300894">
                <a:tc>
                  <a:txBody>
                    <a:bodyPr/>
                    <a:lstStyle/>
                    <a:p>
                      <a:pPr>
                        <a:lnSpc>
                          <a:spcPct val="85000"/>
                        </a:lnSpc>
                      </a:pPr>
                      <a:endParaRPr lang="fi-FI" sz="1000" b="0" i="0" dirty="0">
                        <a:solidFill>
                          <a:schemeClr val="tx1"/>
                        </a:solidFill>
                        <a:latin typeface="Montserrat Medium" pitchFamily="2" charset="77"/>
                      </a:endParaRPr>
                    </a:p>
                  </a:txBody>
                  <a:tcP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solidFill>
                            <a:schemeClr val="tx1"/>
                          </a:solidFill>
                        </a:rPr>
                        <a:t>Kaikki vastaajat</a:t>
                      </a:r>
                      <a:endParaRPr lang="fi-FI" sz="1000" b="0" i="0" dirty="0">
                        <a:solidFill>
                          <a:schemeClr val="tx1"/>
                        </a:solidFill>
                        <a:latin typeface="Montserrat Medium" pitchFamily="2" charset="77"/>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634906243"/>
                  </a:ext>
                </a:extLst>
              </a:tr>
              <a:tr h="189694">
                <a:tc>
                  <a:txBody>
                    <a:bodyPr/>
                    <a:lstStyle/>
                    <a:p>
                      <a:pPr algn="r">
                        <a:lnSpc>
                          <a:spcPct val="85000"/>
                        </a:lnSpc>
                      </a:pPr>
                      <a:r>
                        <a:rPr lang="fi-FI" sz="1000" dirty="0"/>
                        <a:t>N=</a:t>
                      </a:r>
                      <a:endParaRPr lang="fi-FI" sz="1000" b="0" i="0" dirty="0">
                        <a:solidFill>
                          <a:schemeClr val="tx1"/>
                        </a:solidFill>
                        <a:latin typeface="Montserrat Medium" pitchFamily="2" charset="77"/>
                      </a:endParaRPr>
                    </a:p>
                  </a:txBody>
                  <a:tcP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t>1000</a:t>
                      </a:r>
                      <a:endParaRPr lang="fi-FI" sz="1000" b="0" i="0" dirty="0">
                        <a:solidFill>
                          <a:schemeClr val="tx1"/>
                        </a:solidFill>
                        <a:latin typeface="+mn-lt"/>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711460152"/>
                  </a:ext>
                </a:extLst>
              </a:tr>
              <a:tr h="189694">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Montserrat Medium" pitchFamily="2" charset="77"/>
                        <a:ea typeface="+mn-ea"/>
                        <a:cs typeface="+mn-cs"/>
                      </a:endParaRPr>
                    </a:p>
                  </a:txBody>
                  <a:tcP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t>%</a:t>
                      </a:r>
                      <a:endParaRPr lang="fi-FI" sz="1000" b="0" i="0" dirty="0">
                        <a:solidFill>
                          <a:schemeClr val="tx1"/>
                        </a:solidFill>
                        <a:latin typeface="Montserrat" pitchFamily="2" charset="77"/>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402845968"/>
                  </a:ext>
                </a:extLst>
              </a:tr>
              <a:tr h="189694">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fi-FI" sz="950" b="1" u="none" strike="noStrike" kern="1200" cap="none" spc="0" normalizeH="0" baseline="0" noProof="0" dirty="0">
                          <a:ln>
                            <a:noFill/>
                          </a:ln>
                          <a:effectLst/>
                          <a:uLnTx/>
                          <a:uFillTx/>
                        </a:rPr>
                        <a:t>AMMATTIASEMA</a:t>
                      </a:r>
                      <a:endParaRPr kumimoji="0" lang="fi-FI" sz="950" b="1" i="0" u="none" strike="noStrike" kern="1200" cap="none" spc="0" normalizeH="0" baseline="0" noProof="0" dirty="0">
                        <a:ln>
                          <a:noFill/>
                        </a:ln>
                        <a:solidFill>
                          <a:schemeClr val="tx1"/>
                        </a:solidFill>
                        <a:effectLst/>
                        <a:uLnTx/>
                        <a:uFillTx/>
                        <a:latin typeface="+mn-lt"/>
                        <a:ea typeface="+mn-ea"/>
                        <a:cs typeface="+mn-cs"/>
                      </a:endParaRPr>
                    </a:p>
                  </a:txBody>
                  <a:tcPr marR="72000">
                    <a:lnR w="9525"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mn-lt"/>
                        <a:ea typeface="+mn-ea"/>
                        <a:cs typeface="+mn-cs"/>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209931822"/>
                  </a:ext>
                </a:extLst>
              </a:tr>
              <a:tr h="148906">
                <a:tc>
                  <a:txBody>
                    <a:bodyPr/>
                    <a:lstStyle/>
                    <a:p>
                      <a:pPr algn="r" fontAlgn="b">
                        <a:lnSpc>
                          <a:spcPct val="85000"/>
                        </a:lnSpc>
                      </a:pPr>
                      <a:r>
                        <a:rPr lang="en-US" sz="950" u="none" strike="noStrike" dirty="0" err="1">
                          <a:effectLst/>
                        </a:rPr>
                        <a:t>Työväestö</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21</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55375240"/>
                  </a:ext>
                </a:extLst>
              </a:tr>
              <a:tr h="148906">
                <a:tc>
                  <a:txBody>
                    <a:bodyPr/>
                    <a:lstStyle/>
                    <a:p>
                      <a:pPr algn="r" fontAlgn="b">
                        <a:lnSpc>
                          <a:spcPct val="85000"/>
                        </a:lnSpc>
                      </a:pPr>
                      <a:r>
                        <a:rPr lang="en-US" sz="950" u="none" strike="noStrike" dirty="0" err="1">
                          <a:effectLst/>
                        </a:rPr>
                        <a:t>Alempi</a:t>
                      </a:r>
                      <a:r>
                        <a:rPr lang="en-US" sz="950" u="none" strike="noStrike" dirty="0">
                          <a:effectLst/>
                        </a:rPr>
                        <a:t> </a:t>
                      </a:r>
                      <a:r>
                        <a:rPr lang="en-US" sz="950" u="none" strike="noStrike" dirty="0" err="1">
                          <a:effectLst/>
                        </a:rPr>
                        <a:t>toimihenkilö</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9</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95474625"/>
                  </a:ext>
                </a:extLst>
              </a:tr>
              <a:tr h="148906">
                <a:tc>
                  <a:txBody>
                    <a:bodyPr/>
                    <a:lstStyle/>
                    <a:p>
                      <a:pPr algn="r" fontAlgn="b">
                        <a:lnSpc>
                          <a:spcPct val="85000"/>
                        </a:lnSpc>
                      </a:pPr>
                      <a:r>
                        <a:rPr lang="en-US" sz="950" u="none" strike="noStrike" dirty="0" err="1">
                          <a:effectLst/>
                        </a:rPr>
                        <a:t>Ylempi</a:t>
                      </a:r>
                      <a:r>
                        <a:rPr lang="en-US" sz="950" u="none" strike="noStrike" dirty="0">
                          <a:effectLst/>
                        </a:rPr>
                        <a:t> </a:t>
                      </a:r>
                      <a:r>
                        <a:rPr lang="en-US" sz="950" u="none" strike="noStrike" dirty="0" err="1">
                          <a:effectLst/>
                        </a:rPr>
                        <a:t>toimihenkilö</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11</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805093121"/>
                  </a:ext>
                </a:extLst>
              </a:tr>
              <a:tr h="148906">
                <a:tc>
                  <a:txBody>
                    <a:bodyPr/>
                    <a:lstStyle/>
                    <a:p>
                      <a:pPr algn="r" fontAlgn="b">
                        <a:lnSpc>
                          <a:spcPct val="85000"/>
                        </a:lnSpc>
                      </a:pPr>
                      <a:r>
                        <a:rPr lang="en-US" sz="950" u="none" strike="noStrike" dirty="0" err="1">
                          <a:effectLst/>
                        </a:rPr>
                        <a:t>Johtavassa</a:t>
                      </a:r>
                      <a:r>
                        <a:rPr lang="en-US" sz="950" u="none" strike="noStrike" dirty="0">
                          <a:effectLst/>
                        </a:rPr>
                        <a:t> </a:t>
                      </a:r>
                      <a:r>
                        <a:rPr lang="en-US" sz="950" u="none" strike="noStrike" dirty="0" err="1">
                          <a:effectLst/>
                        </a:rPr>
                        <a:t>asemassa</a:t>
                      </a:r>
                      <a:r>
                        <a:rPr lang="en-US" sz="950" u="none" strike="noStrike" dirty="0">
                          <a:effectLst/>
                        </a:rPr>
                        <a:t> </a:t>
                      </a:r>
                      <a:r>
                        <a:rPr lang="en-US" sz="950" u="none" strike="noStrike" dirty="0" err="1">
                          <a:effectLst/>
                        </a:rPr>
                        <a:t>oleva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3</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565868455"/>
                  </a:ext>
                </a:extLst>
              </a:tr>
              <a:tr h="148906">
                <a:tc>
                  <a:txBody>
                    <a:bodyPr/>
                    <a:lstStyle/>
                    <a:p>
                      <a:pPr algn="r" fontAlgn="b">
                        <a:lnSpc>
                          <a:spcPct val="85000"/>
                        </a:lnSpc>
                      </a:pPr>
                      <a:r>
                        <a:rPr lang="en-US" sz="950" u="none" strike="noStrike" dirty="0" err="1">
                          <a:effectLst/>
                        </a:rPr>
                        <a:t>Yksityisyrittäjä</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5</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653399895"/>
                  </a:ext>
                </a:extLst>
              </a:tr>
              <a:tr h="148906">
                <a:tc>
                  <a:txBody>
                    <a:bodyPr/>
                    <a:lstStyle/>
                    <a:p>
                      <a:pPr algn="r" fontAlgn="b">
                        <a:lnSpc>
                          <a:spcPct val="85000"/>
                        </a:lnSpc>
                      </a:pPr>
                      <a:r>
                        <a:rPr lang="en-US" sz="950" u="none" strike="noStrike" dirty="0" err="1">
                          <a:effectLst/>
                        </a:rPr>
                        <a:t>Maanviljelijä</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743083550"/>
                  </a:ext>
                </a:extLst>
              </a:tr>
              <a:tr h="148906">
                <a:tc>
                  <a:txBody>
                    <a:bodyPr/>
                    <a:lstStyle/>
                    <a:p>
                      <a:pPr algn="r" fontAlgn="b">
                        <a:lnSpc>
                          <a:spcPct val="85000"/>
                        </a:lnSpc>
                      </a:pPr>
                      <a:r>
                        <a:rPr lang="en-US" sz="950" u="none" strike="noStrike" dirty="0" err="1">
                          <a:effectLst/>
                        </a:rPr>
                        <a:t>Opiskelija</a:t>
                      </a:r>
                      <a:r>
                        <a:rPr lang="en-US" sz="950" u="none" strike="noStrike" dirty="0">
                          <a:effectLst/>
                        </a:rPr>
                        <a:t> / </a:t>
                      </a:r>
                      <a:r>
                        <a:rPr lang="en-US" sz="950" u="none" strike="noStrike" dirty="0" err="1">
                          <a:effectLst/>
                        </a:rPr>
                        <a:t>koululainen</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12</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56009773"/>
                  </a:ext>
                </a:extLst>
              </a:tr>
              <a:tr h="148906">
                <a:tc>
                  <a:txBody>
                    <a:bodyPr/>
                    <a:lstStyle/>
                    <a:p>
                      <a:pPr algn="r" fontAlgn="b">
                        <a:lnSpc>
                          <a:spcPct val="85000"/>
                        </a:lnSpc>
                      </a:pPr>
                      <a:r>
                        <a:rPr lang="en-US" sz="950" u="none" strike="noStrike" dirty="0" err="1">
                          <a:effectLst/>
                        </a:rPr>
                        <a:t>Eläkeläinen</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30</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40853737"/>
                  </a:ext>
                </a:extLst>
              </a:tr>
              <a:tr h="148906">
                <a:tc>
                  <a:txBody>
                    <a:bodyPr/>
                    <a:lstStyle/>
                    <a:p>
                      <a:pPr algn="r" fontAlgn="b">
                        <a:lnSpc>
                          <a:spcPct val="85000"/>
                        </a:lnSpc>
                      </a:pPr>
                      <a:r>
                        <a:rPr lang="en-US" sz="950" u="none" strike="noStrike" dirty="0" err="1">
                          <a:effectLst/>
                        </a:rPr>
                        <a:t>Kotiäiti</a:t>
                      </a:r>
                      <a:r>
                        <a:rPr lang="en-US" sz="950" u="none" strike="noStrike" dirty="0">
                          <a:effectLst/>
                        </a:rPr>
                        <a:t>/</a:t>
                      </a:r>
                      <a:r>
                        <a:rPr lang="en-US" sz="950" u="none" strike="noStrike" dirty="0" err="1">
                          <a:effectLst/>
                        </a:rPr>
                        <a:t>koti-isä</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89323401"/>
                  </a:ext>
                </a:extLst>
              </a:tr>
              <a:tr h="148906">
                <a:tc>
                  <a:txBody>
                    <a:bodyPr/>
                    <a:lstStyle/>
                    <a:p>
                      <a:pPr algn="r" fontAlgn="b">
                        <a:lnSpc>
                          <a:spcPct val="85000"/>
                        </a:lnSpc>
                      </a:pPr>
                      <a:r>
                        <a:rPr lang="en-US" sz="950" u="none" strike="noStrike" dirty="0" err="1">
                          <a:effectLst/>
                        </a:rPr>
                        <a:t>Työtön</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4</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150601596"/>
                  </a:ext>
                </a:extLst>
              </a:tr>
              <a:tr h="148906">
                <a:tc>
                  <a:txBody>
                    <a:bodyPr/>
                    <a:lstStyle/>
                    <a:p>
                      <a:pPr algn="r" fontAlgn="b">
                        <a:lnSpc>
                          <a:spcPct val="85000"/>
                        </a:lnSpc>
                      </a:pPr>
                      <a:r>
                        <a:rPr lang="fi-FI" sz="950" u="none" strike="noStrike" dirty="0">
                          <a:effectLst/>
                        </a:rPr>
                        <a:t>Muu</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2</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858262180"/>
                  </a:ext>
                </a:extLst>
              </a:tr>
            </a:tbl>
          </a:graphicData>
        </a:graphic>
      </p:graphicFrame>
      <p:graphicFrame>
        <p:nvGraphicFramePr>
          <p:cNvPr id="9" name="Taulukko 8">
            <a:extLst>
              <a:ext uri="{FF2B5EF4-FFF2-40B4-BE49-F238E27FC236}">
                <a16:creationId xmlns:a16="http://schemas.microsoft.com/office/drawing/2014/main" id="{FBB931D2-AECA-5A89-3012-7BA7B468E5F4}"/>
              </a:ext>
            </a:extLst>
          </p:cNvPr>
          <p:cNvGraphicFramePr>
            <a:graphicFrameLocks noGrp="1"/>
          </p:cNvGraphicFramePr>
          <p:nvPr>
            <p:extLst>
              <p:ext uri="{D42A27DB-BD31-4B8C-83A1-F6EECF244321}">
                <p14:modId xmlns:p14="http://schemas.microsoft.com/office/powerpoint/2010/main" val="3987733848"/>
              </p:ext>
            </p:extLst>
          </p:nvPr>
        </p:nvGraphicFramePr>
        <p:xfrm>
          <a:off x="610168" y="1398532"/>
          <a:ext cx="3339142" cy="4422188"/>
        </p:xfrm>
        <a:graphic>
          <a:graphicData uri="http://schemas.openxmlformats.org/drawingml/2006/table">
            <a:tbl>
              <a:tblPr firstRow="1" bandRow="1">
                <a:tableStyleId>{5A111915-BE36-4E01-A7E5-04B1672EAD32}</a:tableStyleId>
              </a:tblPr>
              <a:tblGrid>
                <a:gridCol w="2179910">
                  <a:extLst>
                    <a:ext uri="{9D8B030D-6E8A-4147-A177-3AD203B41FA5}">
                      <a16:colId xmlns:a16="http://schemas.microsoft.com/office/drawing/2014/main" val="587777653"/>
                    </a:ext>
                  </a:extLst>
                </a:gridCol>
                <a:gridCol w="1159232">
                  <a:extLst>
                    <a:ext uri="{9D8B030D-6E8A-4147-A177-3AD203B41FA5}">
                      <a16:colId xmlns:a16="http://schemas.microsoft.com/office/drawing/2014/main" val="2698559446"/>
                    </a:ext>
                  </a:extLst>
                </a:gridCol>
              </a:tblGrid>
              <a:tr h="320235">
                <a:tc>
                  <a:txBody>
                    <a:bodyPr/>
                    <a:lstStyle/>
                    <a:p>
                      <a:pPr>
                        <a:lnSpc>
                          <a:spcPct val="85000"/>
                        </a:lnSpc>
                      </a:pPr>
                      <a:endParaRPr lang="fi-FI" sz="1000" b="0" i="0" dirty="0">
                        <a:solidFill>
                          <a:schemeClr val="tx1"/>
                        </a:solidFill>
                        <a:latin typeface="Montserrat Medium" pitchFamily="2" charset="77"/>
                      </a:endParaRPr>
                    </a:p>
                  </a:txBody>
                  <a:tcP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solidFill>
                            <a:schemeClr val="tx1"/>
                          </a:solidFill>
                        </a:rPr>
                        <a:t>Kaikki vastaajat</a:t>
                      </a:r>
                      <a:endParaRPr lang="fi-FI" sz="1000" b="0" i="0" dirty="0">
                        <a:solidFill>
                          <a:schemeClr val="tx1"/>
                        </a:solidFill>
                        <a:latin typeface="Montserrat Medium" pitchFamily="2" charset="77"/>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634906243"/>
                  </a:ext>
                </a:extLst>
              </a:tr>
              <a:tr h="201887">
                <a:tc>
                  <a:txBody>
                    <a:bodyPr/>
                    <a:lstStyle/>
                    <a:p>
                      <a:pPr algn="r">
                        <a:lnSpc>
                          <a:spcPct val="85000"/>
                        </a:lnSpc>
                      </a:pPr>
                      <a:r>
                        <a:rPr lang="fi-FI" sz="1000" dirty="0"/>
                        <a:t>N=</a:t>
                      </a:r>
                      <a:endParaRPr lang="fi-FI" sz="1000" b="0" i="0" dirty="0">
                        <a:solidFill>
                          <a:schemeClr val="tx1"/>
                        </a:solidFill>
                        <a:latin typeface="Montserrat Medium" pitchFamily="2" charset="77"/>
                      </a:endParaRPr>
                    </a:p>
                  </a:txBody>
                  <a:tcP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t>1000</a:t>
                      </a:r>
                      <a:endParaRPr lang="fi-FI" sz="1000" b="0" i="0" dirty="0">
                        <a:solidFill>
                          <a:schemeClr val="tx1"/>
                        </a:solidFill>
                        <a:latin typeface="+mn-lt"/>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711460152"/>
                  </a:ext>
                </a:extLst>
              </a:tr>
              <a:tr h="201887">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Montserrat Medium" pitchFamily="2" charset="77"/>
                        <a:ea typeface="+mn-ea"/>
                        <a:cs typeface="+mn-cs"/>
                      </a:endParaRPr>
                    </a:p>
                  </a:txBody>
                  <a:tcPr>
                    <a:lnR w="9525" cap="flat" cmpd="sng" algn="ctr">
                      <a:solidFill>
                        <a:schemeClr val="accent6"/>
                      </a:solidFill>
                      <a:prstDash val="solid"/>
                      <a:round/>
                      <a:headEnd type="none" w="med" len="med"/>
                      <a:tailEnd type="none" w="med" len="med"/>
                    </a:lnR>
                  </a:tcPr>
                </a:tc>
                <a:tc>
                  <a:txBody>
                    <a:bodyPr/>
                    <a:lstStyle/>
                    <a:p>
                      <a:pPr algn="ctr">
                        <a:lnSpc>
                          <a:spcPct val="85000"/>
                        </a:lnSpc>
                      </a:pPr>
                      <a:r>
                        <a:rPr lang="fi-FI" sz="1000" dirty="0"/>
                        <a:t>%</a:t>
                      </a:r>
                      <a:endParaRPr lang="fi-FI" sz="1000" b="0" i="0" dirty="0">
                        <a:solidFill>
                          <a:schemeClr val="tx1"/>
                        </a:solidFill>
                        <a:latin typeface="Montserrat" pitchFamily="2" charset="77"/>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402845968"/>
                  </a:ext>
                </a:extLst>
              </a:tr>
              <a:tr h="201887">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fi-FI" sz="950" b="1" u="none" strike="noStrike" kern="1200" cap="none" spc="0" normalizeH="0" baseline="0" noProof="0" dirty="0">
                          <a:ln>
                            <a:noFill/>
                          </a:ln>
                          <a:effectLst/>
                          <a:uLnTx/>
                          <a:uFillTx/>
                        </a:rPr>
                        <a:t>SUKUPUOLI</a:t>
                      </a:r>
                      <a:endParaRPr kumimoji="0" lang="fi-FI" sz="950" b="1" i="0" u="none" strike="noStrike" kern="1200" cap="none" spc="0" normalizeH="0" baseline="0" noProof="0" dirty="0">
                        <a:ln>
                          <a:noFill/>
                        </a:ln>
                        <a:solidFill>
                          <a:schemeClr val="tx1"/>
                        </a:solidFill>
                        <a:effectLst/>
                        <a:uLnTx/>
                        <a:uFillTx/>
                        <a:latin typeface="+mn-lt"/>
                        <a:ea typeface="+mn-ea"/>
                        <a:cs typeface="+mn-cs"/>
                      </a:endParaRPr>
                    </a:p>
                  </a:txBody>
                  <a:tcPr marR="72000">
                    <a:lnR w="9525"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fi-FI" sz="1000" b="0" i="0" u="none" strike="noStrike" kern="1200" cap="none" spc="0" normalizeH="0" baseline="0" noProof="0" dirty="0">
                        <a:ln>
                          <a:noFill/>
                        </a:ln>
                        <a:solidFill>
                          <a:schemeClr val="tx1"/>
                        </a:solidFill>
                        <a:effectLst/>
                        <a:uLnTx/>
                        <a:uFillTx/>
                        <a:latin typeface="+mn-lt"/>
                        <a:ea typeface="+mn-ea"/>
                        <a:cs typeface="+mn-cs"/>
                      </a:endParaRPr>
                    </a:p>
                  </a:txBody>
                  <a:tcP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209931822"/>
                  </a:ext>
                </a:extLst>
              </a:tr>
              <a:tr h="173465">
                <a:tc>
                  <a:txBody>
                    <a:bodyPr/>
                    <a:lstStyle/>
                    <a:p>
                      <a:pPr algn="r" fontAlgn="b">
                        <a:lnSpc>
                          <a:spcPct val="85000"/>
                        </a:lnSpc>
                      </a:pPr>
                      <a:r>
                        <a:rPr lang="en-US" sz="950" u="none" strike="noStrike" dirty="0" err="1">
                          <a:effectLst/>
                        </a:rPr>
                        <a:t>Nainen</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51</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955375240"/>
                  </a:ext>
                </a:extLst>
              </a:tr>
              <a:tr h="173465">
                <a:tc>
                  <a:txBody>
                    <a:bodyPr/>
                    <a:lstStyle/>
                    <a:p>
                      <a:pPr algn="r" fontAlgn="b">
                        <a:lnSpc>
                          <a:spcPct val="85000"/>
                        </a:lnSpc>
                      </a:pPr>
                      <a:r>
                        <a:rPr lang="en-US" sz="950" u="none" strike="noStrike" dirty="0" err="1">
                          <a:effectLst/>
                        </a:rPr>
                        <a:t>Mies</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49</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95474625"/>
                  </a:ext>
                </a:extLst>
              </a:tr>
              <a:tr h="173465">
                <a:tc>
                  <a:txBody>
                    <a:bodyPr/>
                    <a:lstStyle/>
                    <a:p>
                      <a:pPr algn="r" fontAlgn="b">
                        <a:lnSpc>
                          <a:spcPct val="85000"/>
                        </a:lnSpc>
                      </a:pPr>
                      <a:r>
                        <a:rPr lang="en-US" sz="950" b="1" u="none" strike="noStrike" dirty="0">
                          <a:effectLst/>
                        </a:rPr>
                        <a:t>IKÄRYHMÄ</a:t>
                      </a:r>
                      <a:endParaRPr lang="en-US" sz="950" b="1" i="0" u="none" strike="noStrike" dirty="0">
                        <a:solidFill>
                          <a:schemeClr val="tx1"/>
                        </a:solidFill>
                        <a:effectLst/>
                        <a:latin typeface="+mn-lt"/>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805093121"/>
                  </a:ext>
                </a:extLst>
              </a:tr>
              <a:tr h="173465">
                <a:tc>
                  <a:txBody>
                    <a:bodyPr/>
                    <a:lstStyle/>
                    <a:p>
                      <a:pPr algn="r" fontAlgn="b">
                        <a:lnSpc>
                          <a:spcPct val="85000"/>
                        </a:lnSpc>
                      </a:pPr>
                      <a:r>
                        <a:rPr lang="en-US" sz="950" u="none" strike="noStrike" dirty="0">
                          <a:effectLst/>
                        </a:rPr>
                        <a:t>18–24 </a:t>
                      </a:r>
                      <a:r>
                        <a:rPr lang="en-US" sz="950" u="none" strike="noStrike" dirty="0" err="1">
                          <a:effectLst/>
                        </a:rPr>
                        <a:t>vuotta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9</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565868455"/>
                  </a:ext>
                </a:extLst>
              </a:tr>
              <a:tr h="173465">
                <a:tc>
                  <a:txBody>
                    <a:bodyPr/>
                    <a:lstStyle/>
                    <a:p>
                      <a:pPr algn="r" fontAlgn="b">
                        <a:lnSpc>
                          <a:spcPct val="85000"/>
                        </a:lnSpc>
                      </a:pPr>
                      <a:r>
                        <a:rPr lang="en-US" sz="950" u="none" strike="noStrike" dirty="0">
                          <a:effectLst/>
                        </a:rPr>
                        <a:t>25–34 </a:t>
                      </a:r>
                      <a:r>
                        <a:rPr lang="en-US" sz="950" u="none" strike="noStrike" dirty="0" err="1">
                          <a:effectLst/>
                        </a:rPr>
                        <a:t>vuotta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16</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653399895"/>
                  </a:ext>
                </a:extLst>
              </a:tr>
              <a:tr h="173465">
                <a:tc>
                  <a:txBody>
                    <a:bodyPr/>
                    <a:lstStyle/>
                    <a:p>
                      <a:pPr algn="r" fontAlgn="b">
                        <a:lnSpc>
                          <a:spcPct val="85000"/>
                        </a:lnSpc>
                      </a:pPr>
                      <a:r>
                        <a:rPr lang="en-US" sz="950" u="none" strike="noStrike" dirty="0">
                          <a:effectLst/>
                        </a:rPr>
                        <a:t>35–44 </a:t>
                      </a:r>
                      <a:r>
                        <a:rPr lang="en-US" sz="950" u="none" strike="noStrike" dirty="0" err="1">
                          <a:effectLst/>
                        </a:rPr>
                        <a:t>vuotta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16</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743083550"/>
                  </a:ext>
                </a:extLst>
              </a:tr>
              <a:tr h="173465">
                <a:tc>
                  <a:txBody>
                    <a:bodyPr/>
                    <a:lstStyle/>
                    <a:p>
                      <a:pPr algn="r" fontAlgn="b">
                        <a:lnSpc>
                          <a:spcPct val="85000"/>
                        </a:lnSpc>
                      </a:pPr>
                      <a:r>
                        <a:rPr lang="en-US" sz="950" u="none" strike="noStrike" dirty="0">
                          <a:effectLst/>
                        </a:rPr>
                        <a:t>45–54 </a:t>
                      </a:r>
                      <a:r>
                        <a:rPr lang="en-US" sz="950" u="none" strike="noStrike" dirty="0" err="1">
                          <a:effectLst/>
                        </a:rPr>
                        <a:t>vuotta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15</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56009773"/>
                  </a:ext>
                </a:extLst>
              </a:tr>
              <a:tr h="173465">
                <a:tc>
                  <a:txBody>
                    <a:bodyPr/>
                    <a:lstStyle/>
                    <a:p>
                      <a:pPr algn="r" fontAlgn="b">
                        <a:lnSpc>
                          <a:spcPct val="85000"/>
                        </a:lnSpc>
                      </a:pPr>
                      <a:r>
                        <a:rPr lang="en-US" sz="950" u="none" strike="noStrike" dirty="0">
                          <a:effectLst/>
                        </a:rPr>
                        <a:t>55–64</a:t>
                      </a:r>
                      <a:r>
                        <a:rPr lang="en-US" sz="950" u="none" strike="noStrike" baseline="0" dirty="0">
                          <a:effectLst/>
                        </a:rPr>
                        <a:t> </a:t>
                      </a:r>
                      <a:r>
                        <a:rPr lang="en-US" sz="950" u="none" strike="noStrike" baseline="0" dirty="0" err="1">
                          <a:effectLst/>
                        </a:rPr>
                        <a:t>vuotta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16</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40853737"/>
                  </a:ext>
                </a:extLst>
              </a:tr>
              <a:tr h="173465">
                <a:tc>
                  <a:txBody>
                    <a:bodyPr/>
                    <a:lstStyle/>
                    <a:p>
                      <a:pPr algn="r" fontAlgn="b">
                        <a:lnSpc>
                          <a:spcPct val="85000"/>
                        </a:lnSpc>
                      </a:pPr>
                      <a:r>
                        <a:rPr lang="en-US" sz="950" u="none" strike="noStrike" dirty="0">
                          <a:effectLst/>
                        </a:rPr>
                        <a:t>65+ </a:t>
                      </a:r>
                      <a:r>
                        <a:rPr lang="en-US" sz="950" u="none" strike="noStrike" dirty="0" err="1">
                          <a:effectLst/>
                        </a:rPr>
                        <a:t>vuotta</a:t>
                      </a:r>
                      <a:endParaRPr lang="en-US" sz="950" b="0" i="0" u="none" strike="noStrike" dirty="0">
                        <a:solidFill>
                          <a:schemeClr val="tx1"/>
                        </a:solidFill>
                        <a:effectLst/>
                        <a:latin typeface="Montserrat" pitchFamily="2" charset="0"/>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r>
                        <a:rPr lang="fi-FI" sz="1000" u="none" strike="noStrike" dirty="0">
                          <a:effectLst/>
                        </a:rPr>
                        <a:t>28</a:t>
                      </a:r>
                      <a:endParaRPr lang="fi-FI" sz="1000" b="0" i="0" u="none" strike="noStrike" dirty="0">
                        <a:solidFill>
                          <a:schemeClr val="tx1"/>
                        </a:solidFill>
                        <a:effectLs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89323401"/>
                  </a:ext>
                </a:extLst>
              </a:tr>
              <a:tr h="173465">
                <a:tc>
                  <a:txBody>
                    <a:bodyPr/>
                    <a:lstStyle/>
                    <a:p>
                      <a:pPr algn="r" fontAlgn="b">
                        <a:lnSpc>
                          <a:spcPct val="85000"/>
                        </a:lnSpc>
                      </a:pPr>
                      <a:r>
                        <a:rPr lang="en-US" sz="950" b="1" u="none" strike="noStrike" dirty="0">
                          <a:effectLst/>
                        </a:rPr>
                        <a:t>KOULUTUS</a:t>
                      </a:r>
                      <a:endParaRPr lang="en-US" sz="950" b="1" i="0" u="none" strike="noStrike" dirty="0">
                        <a:solidFill>
                          <a:schemeClr val="tx1"/>
                        </a:solidFill>
                        <a:effectLst/>
                        <a:latin typeface="+mn-lt"/>
                      </a:endParaRPr>
                    </a:p>
                  </a:txBody>
                  <a:tcPr marL="100800" marR="72000" marT="9525" marB="0" anchor="ctr">
                    <a:lnR w="9525" cap="flat" cmpd="sng" algn="ctr">
                      <a:solidFill>
                        <a:schemeClr val="accent6"/>
                      </a:solidFill>
                      <a:prstDash val="solid"/>
                      <a:round/>
                      <a:headEnd type="none" w="med" len="med"/>
                      <a:tailEnd type="none" w="med" len="med"/>
                    </a:lnR>
                  </a:tcPr>
                </a:tc>
                <a:tc>
                  <a:txBody>
                    <a:bodyPr/>
                    <a:lstStyle/>
                    <a:p>
                      <a:pPr algn="ctr" fontAlgn="ctr">
                        <a:lnSpc>
                          <a:spcPct val="85000"/>
                        </a:lnSpc>
                      </a:pPr>
                      <a:endParaRPr lang="fi-FI" sz="1000" b="0" i="0" u="none" strike="noStrike" dirty="0">
                        <a:solidFill>
                          <a:schemeClr val="tx1"/>
                        </a:solidFill>
                        <a:effectLst/>
                        <a:highlight>
                          <a:srgbClr val="FFFF00"/>
                        </a:highlight>
                        <a:latin typeface="Montserrat" pitchFamily="2" charset="0"/>
                      </a:endParaRP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150601596"/>
                  </a:ext>
                </a:extLst>
              </a:tr>
              <a:tr h="173465">
                <a:tc>
                  <a:txBody>
                    <a:bodyPr/>
                    <a:lstStyle/>
                    <a:p>
                      <a:pPr algn="r" fontAlgn="b"/>
                      <a:r>
                        <a:rPr lang="fi-FI" sz="950" u="none" strike="noStrike" dirty="0">
                          <a:effectLst/>
                        </a:rPr>
                        <a:t>Kansa-, perus- tai keskikoulu</a:t>
                      </a:r>
                      <a:endParaRPr lang="fi-FI" sz="950" b="0" i="0" u="none" strike="noStrike" dirty="0">
                        <a:solidFill>
                          <a:schemeClr val="tx1"/>
                        </a:solidFill>
                        <a:effectLst/>
                        <a:latin typeface="Montserrat" pitchFamily="2" charset="0"/>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4</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858262180"/>
                  </a:ext>
                </a:extLst>
              </a:tr>
              <a:tr h="173465">
                <a:tc>
                  <a:txBody>
                    <a:bodyPr/>
                    <a:lstStyle/>
                    <a:p>
                      <a:pPr algn="r" fontAlgn="b"/>
                      <a:r>
                        <a:rPr lang="fi-FI" sz="950" u="none" strike="noStrike" dirty="0">
                          <a:effectLst/>
                        </a:rPr>
                        <a:t>Ammattikoulu</a:t>
                      </a:r>
                      <a:endParaRPr lang="fi-FI" sz="950" b="0" i="0" u="none" strike="noStrike" dirty="0">
                        <a:solidFill>
                          <a:schemeClr val="tx1"/>
                        </a:solidFill>
                        <a:effectLst/>
                        <a:latin typeface="Montserrat" pitchFamily="2" charset="0"/>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17</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3498362469"/>
                  </a:ext>
                </a:extLst>
              </a:tr>
              <a:tr h="173465">
                <a:tc>
                  <a:txBody>
                    <a:bodyPr/>
                    <a:lstStyle/>
                    <a:p>
                      <a:pPr algn="r" fontAlgn="b"/>
                      <a:r>
                        <a:rPr lang="fi-FI" sz="950" u="none" strike="noStrike" dirty="0">
                          <a:effectLst/>
                        </a:rPr>
                        <a:t>Ylioppilas / lukio</a:t>
                      </a:r>
                      <a:endParaRPr lang="fi-FI" sz="950" b="0" i="0" u="none" strike="noStrike" dirty="0">
                        <a:solidFill>
                          <a:schemeClr val="tx1"/>
                        </a:solidFill>
                        <a:effectLst/>
                        <a:latin typeface="Montserrat" pitchFamily="2" charset="0"/>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14</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525397411"/>
                  </a:ext>
                </a:extLst>
              </a:tr>
              <a:tr h="173465">
                <a:tc>
                  <a:txBody>
                    <a:bodyPr/>
                    <a:lstStyle/>
                    <a:p>
                      <a:pPr algn="r" fontAlgn="b"/>
                      <a:r>
                        <a:rPr lang="fi-FI" sz="950" u="none" strike="noStrike" dirty="0">
                          <a:effectLst/>
                        </a:rPr>
                        <a:t>Opisto tai vastaava ammatillinen tutkinto</a:t>
                      </a:r>
                      <a:endParaRPr lang="fi-FI" sz="700" b="0" i="0" u="none" strike="noStrike" dirty="0">
                        <a:solidFill>
                          <a:schemeClr val="tx1"/>
                        </a:solidFill>
                        <a:effectLst/>
                        <a:latin typeface="Montserrat" pitchFamily="2" charset="0"/>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15</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282108281"/>
                  </a:ext>
                </a:extLst>
              </a:tr>
              <a:tr h="173465">
                <a:tc>
                  <a:txBody>
                    <a:bodyPr/>
                    <a:lstStyle/>
                    <a:p>
                      <a:pPr algn="r" fontAlgn="b">
                        <a:lnSpc>
                          <a:spcPct val="90000"/>
                        </a:lnSpc>
                      </a:pPr>
                      <a:r>
                        <a:rPr lang="fi-FI" sz="950" u="none" strike="noStrike" dirty="0">
                          <a:effectLst/>
                        </a:rPr>
                        <a:t>Ammattikorkeakoulu tai alempi korkeakouluasteen tutkinto </a:t>
                      </a:r>
                    </a:p>
                    <a:p>
                      <a:pPr algn="r" fontAlgn="b">
                        <a:lnSpc>
                          <a:spcPct val="90000"/>
                        </a:lnSpc>
                      </a:pPr>
                      <a:r>
                        <a:rPr lang="fi-FI" sz="600" u="none" strike="noStrike" dirty="0">
                          <a:effectLst/>
                        </a:rPr>
                        <a:t>(</a:t>
                      </a:r>
                      <a:r>
                        <a:rPr lang="fi-FI" sz="600" kern="1200" dirty="0">
                          <a:solidFill>
                            <a:schemeClr val="tx1"/>
                          </a:solidFill>
                          <a:effectLst/>
                          <a:latin typeface="+mn-lt"/>
                          <a:ea typeface="+mn-ea"/>
                          <a:cs typeface="+mn-cs"/>
                        </a:rPr>
                        <a:t>alempi korkeakouluasteen koulutus)</a:t>
                      </a:r>
                      <a:endParaRPr lang="fi-FI" sz="950" u="none" strike="noStrike" dirty="0">
                        <a:effectLst/>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a:effectLst/>
                          <a:latin typeface="+mn-lt"/>
                        </a:rPr>
                        <a:t>23</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893372165"/>
                  </a:ext>
                </a:extLst>
              </a:tr>
              <a:tr h="173465">
                <a:tc>
                  <a:txBody>
                    <a:bodyPr/>
                    <a:lstStyle/>
                    <a:p>
                      <a:pPr algn="r" fontAlgn="b">
                        <a:lnSpc>
                          <a:spcPct val="90000"/>
                        </a:lnSpc>
                      </a:pPr>
                      <a:r>
                        <a:rPr lang="fi-FI" sz="950" u="none" strike="noStrike" dirty="0">
                          <a:effectLst/>
                        </a:rPr>
                        <a:t>Yliopisto / korkeakoulu</a:t>
                      </a:r>
                    </a:p>
                    <a:p>
                      <a:pPr algn="r" fontAlgn="b">
                        <a:lnSpc>
                          <a:spcPct val="90000"/>
                        </a:lnSpc>
                      </a:pPr>
                      <a:r>
                        <a:rPr lang="fi-FI" sz="700" kern="1200" dirty="0">
                          <a:solidFill>
                            <a:schemeClr val="tx1"/>
                          </a:solidFill>
                          <a:effectLst/>
                          <a:latin typeface="+mn-lt"/>
                          <a:ea typeface="+mn-ea"/>
                          <a:cs typeface="+mn-cs"/>
                        </a:rPr>
                        <a:t>(ylempi korkeakouluasteen koulutus </a:t>
                      </a:r>
                    </a:p>
                    <a:p>
                      <a:pPr algn="r" fontAlgn="b">
                        <a:lnSpc>
                          <a:spcPct val="90000"/>
                        </a:lnSpc>
                      </a:pPr>
                      <a:r>
                        <a:rPr lang="fi-FI" sz="700" kern="1200" dirty="0">
                          <a:solidFill>
                            <a:schemeClr val="tx1"/>
                          </a:solidFill>
                          <a:effectLst/>
                          <a:latin typeface="+mn-lt"/>
                          <a:ea typeface="+mn-ea"/>
                          <a:cs typeface="+mn-cs"/>
                        </a:rPr>
                        <a:t>tai tutkija-asteen koulutus)</a:t>
                      </a:r>
                      <a:endParaRPr lang="fi-FI" sz="700" u="none" strike="noStrike" dirty="0">
                        <a:effectLst/>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25</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872043400"/>
                  </a:ext>
                </a:extLst>
              </a:tr>
              <a:tr h="176037">
                <a:tc>
                  <a:txBody>
                    <a:bodyPr/>
                    <a:lstStyle/>
                    <a:p>
                      <a:pPr algn="r" fontAlgn="b"/>
                      <a:r>
                        <a:rPr lang="fi-FI" sz="950" u="none" strike="noStrike" dirty="0">
                          <a:effectLst/>
                        </a:rPr>
                        <a:t>Muu</a:t>
                      </a:r>
                      <a:endParaRPr lang="fi-FI" sz="950" b="0" i="0" u="none" strike="noStrike" dirty="0">
                        <a:solidFill>
                          <a:schemeClr val="tx1"/>
                        </a:solidFill>
                        <a:effectLst/>
                        <a:latin typeface="Montserrat" pitchFamily="2" charset="0"/>
                      </a:endParaRPr>
                    </a:p>
                  </a:txBody>
                  <a:tcPr marL="7620" marR="72000" marT="7620" marB="0" anchor="b">
                    <a:lnR w="9525" cap="flat" cmpd="sng" algn="ctr">
                      <a:solidFill>
                        <a:schemeClr val="accent6"/>
                      </a:solidFill>
                      <a:prstDash val="solid"/>
                      <a:round/>
                      <a:headEnd type="none" w="med" len="med"/>
                      <a:tailEnd type="none" w="med" len="med"/>
                    </a:lnR>
                  </a:tcPr>
                </a:tc>
                <a:tc>
                  <a:txBody>
                    <a:bodyPr/>
                    <a:lstStyle/>
                    <a:p>
                      <a:pPr algn="ctr" fontAlgn="ctr"/>
                      <a:r>
                        <a:rPr lang="fi-FI" sz="1000" b="0" i="0" u="none" strike="noStrike" dirty="0">
                          <a:effectLst/>
                          <a:latin typeface="+mn-lt"/>
                        </a:rPr>
                        <a:t>1</a:t>
                      </a:r>
                    </a:p>
                  </a:txBody>
                  <a:tcPr marL="7620" marR="7620" marT="7620" marB="0" anchor="ctr">
                    <a:lnL w="9525"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2078613816"/>
                  </a:ext>
                </a:extLst>
              </a:tr>
            </a:tbl>
          </a:graphicData>
        </a:graphic>
      </p:graphicFrame>
    </p:spTree>
    <p:extLst>
      <p:ext uri="{BB962C8B-B14F-4D97-AF65-F5344CB8AC3E}">
        <p14:creationId xmlns:p14="http://schemas.microsoft.com/office/powerpoint/2010/main" val="377883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a:lstStyle/>
          <a:p>
            <a:r>
              <a:rPr lang="fi-FI" dirty="0"/>
              <a:t>Tulokset</a:t>
            </a:r>
          </a:p>
        </p:txBody>
      </p:sp>
    </p:spTree>
    <p:extLst>
      <p:ext uri="{BB962C8B-B14F-4D97-AF65-F5344CB8AC3E}">
        <p14:creationId xmlns:p14="http://schemas.microsoft.com/office/powerpoint/2010/main" val="406217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02C834B-09CD-1D47-F4B4-706CF0FD07E8}"/>
              </a:ext>
            </a:extLst>
          </p:cNvPr>
          <p:cNvSpPr>
            <a:spLocks noGrp="1"/>
          </p:cNvSpPr>
          <p:nvPr>
            <p:ph type="title"/>
          </p:nvPr>
        </p:nvSpPr>
        <p:spPr/>
        <p:txBody>
          <a:bodyPr/>
          <a:lstStyle/>
          <a:p>
            <a:r>
              <a:rPr lang="fi-FI" dirty="0"/>
              <a:t>Suomalaisen ruuan ostaminen ruokakaupasta </a:t>
            </a:r>
            <a:br>
              <a:rPr lang="fi-FI" dirty="0"/>
            </a:br>
            <a:r>
              <a:rPr lang="fi-FI" dirty="0"/>
              <a:t>| Nyt</a:t>
            </a:r>
          </a:p>
        </p:txBody>
      </p:sp>
      <p:sp>
        <p:nvSpPr>
          <p:cNvPr id="9" name="Dian numeron paikkamerkki 2">
            <a:extLst>
              <a:ext uri="{FF2B5EF4-FFF2-40B4-BE49-F238E27FC236}">
                <a16:creationId xmlns:a16="http://schemas.microsoft.com/office/drawing/2014/main" id="{8084BCC1-DDF5-E8F3-0D98-755EE030E2A6}"/>
              </a:ext>
            </a:extLst>
          </p:cNvPr>
          <p:cNvSpPr>
            <a:spLocks noGrp="1"/>
          </p:cNvSpPr>
          <p:nvPr>
            <p:ph type="sldNum" sz="quarter" idx="11"/>
          </p:nvPr>
        </p:nvSpPr>
        <p:spPr/>
        <p:txBody>
          <a:bodyPr/>
          <a:lstStyle/>
          <a:p>
            <a:fld id="{391EF878-0C44-134A-9FA2-31542E80029C}" type="slidenum">
              <a:rPr lang="fi-FI" smtClean="0"/>
              <a:t>5</a:t>
            </a:fld>
            <a:endParaRPr lang="fi-FI"/>
          </a:p>
        </p:txBody>
      </p:sp>
      <p:sp>
        <p:nvSpPr>
          <p:cNvPr id="7" name="Tekstin paikkamerkki 6">
            <a:extLst>
              <a:ext uri="{FF2B5EF4-FFF2-40B4-BE49-F238E27FC236}">
                <a16:creationId xmlns:a16="http://schemas.microsoft.com/office/drawing/2014/main" id="{01A35D9F-0FA2-CCD8-BF5C-3E4C49E9062B}"/>
              </a:ext>
            </a:extLst>
          </p:cNvPr>
          <p:cNvSpPr>
            <a:spLocks noGrp="1"/>
          </p:cNvSpPr>
          <p:nvPr>
            <p:ph type="body" sz="quarter" idx="17"/>
          </p:nvPr>
        </p:nvSpPr>
        <p:spPr/>
        <p:txBody>
          <a:bodyPr/>
          <a:lstStyle/>
          <a:p>
            <a:r>
              <a:rPr lang="fi-FI" dirty="0"/>
              <a:t>Kaikki vastaajat, n=1000</a:t>
            </a:r>
          </a:p>
        </p:txBody>
      </p:sp>
      <p:sp>
        <p:nvSpPr>
          <p:cNvPr id="2" name="Tekstin paikkamerkki 1">
            <a:extLst>
              <a:ext uri="{FF2B5EF4-FFF2-40B4-BE49-F238E27FC236}">
                <a16:creationId xmlns:a16="http://schemas.microsoft.com/office/drawing/2014/main" id="{83003B50-8190-A18D-98D1-4C9423D9D3FF}"/>
              </a:ext>
            </a:extLst>
          </p:cNvPr>
          <p:cNvSpPr>
            <a:spLocks noGrp="1"/>
          </p:cNvSpPr>
          <p:nvPr>
            <p:ph type="body" sz="quarter" idx="16"/>
          </p:nvPr>
        </p:nvSpPr>
        <p:spPr/>
        <p:txBody>
          <a:bodyPr/>
          <a:lstStyle/>
          <a:p>
            <a:r>
              <a:rPr lang="fi-FI" dirty="0">
                <a:effectLst/>
                <a:ea typeface="Calibri" panose="020F0502020204030204" pitchFamily="34" charset="0"/>
              </a:rPr>
              <a:t>Mikä kuvaa parhaiten suomalaisen ruoan ostamistasi ruokakaupasta tällä hetkellä?</a:t>
            </a:r>
          </a:p>
        </p:txBody>
      </p:sp>
      <p:sp>
        <p:nvSpPr>
          <p:cNvPr id="10" name="Alatunnisteen paikkamerkki 4">
            <a:extLst>
              <a:ext uri="{FF2B5EF4-FFF2-40B4-BE49-F238E27FC236}">
                <a16:creationId xmlns:a16="http://schemas.microsoft.com/office/drawing/2014/main" id="{E7D3CD9C-1C03-8511-E0DB-175864654B96}"/>
              </a:ext>
            </a:extLst>
          </p:cNvPr>
          <p:cNvSpPr>
            <a:spLocks noGrp="1"/>
          </p:cNvSpPr>
          <p:nvPr>
            <p:ph type="ftr" sz="quarter" idx="3"/>
          </p:nvPr>
        </p:nvSpPr>
        <p:spPr/>
        <p:txBody>
          <a:bodyPr/>
          <a:lstStyle/>
          <a:p>
            <a:r>
              <a:rPr lang="fi-FI"/>
              <a:t>Ruokatieto Yhdistys | Tuhat suomalaista | Kesäkuu 2024</a:t>
            </a:r>
          </a:p>
        </p:txBody>
      </p:sp>
      <p:graphicFrame>
        <p:nvGraphicFramePr>
          <p:cNvPr id="22" name="Sisällön paikkamerkki 21">
            <a:extLst>
              <a:ext uri="{FF2B5EF4-FFF2-40B4-BE49-F238E27FC236}">
                <a16:creationId xmlns:a16="http://schemas.microsoft.com/office/drawing/2014/main" id="{50A6F54A-4959-53F3-32EA-82150E639BF1}"/>
              </a:ext>
            </a:extLst>
          </p:cNvPr>
          <p:cNvGraphicFramePr>
            <a:graphicFrameLocks noGrp="1"/>
          </p:cNvGraphicFramePr>
          <p:nvPr>
            <p:ph sz="quarter" idx="12"/>
            <p:extLst>
              <p:ext uri="{D42A27DB-BD31-4B8C-83A1-F6EECF244321}">
                <p14:modId xmlns:p14="http://schemas.microsoft.com/office/powerpoint/2010/main" val="3908881861"/>
              </p:ext>
            </p:extLst>
          </p:nvPr>
        </p:nvGraphicFramePr>
        <p:xfrm>
          <a:off x="615950" y="1808163"/>
          <a:ext cx="10196513" cy="4429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68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4">
            <a:extLst>
              <a:ext uri="{FF2B5EF4-FFF2-40B4-BE49-F238E27FC236}">
                <a16:creationId xmlns:a16="http://schemas.microsoft.com/office/drawing/2014/main" id="{4CE5BC18-F3C0-1474-F815-76A3EF5F6A26}"/>
              </a:ext>
            </a:extLst>
          </p:cNvPr>
          <p:cNvSpPr>
            <a:spLocks noGrp="1"/>
          </p:cNvSpPr>
          <p:nvPr>
            <p:ph type="title"/>
          </p:nvPr>
        </p:nvSpPr>
        <p:spPr>
          <a:xfrm>
            <a:off x="615774" y="155056"/>
            <a:ext cx="10446478" cy="1325563"/>
          </a:xfrm>
        </p:spPr>
        <p:txBody>
          <a:bodyPr/>
          <a:lstStyle/>
          <a:p>
            <a:r>
              <a:rPr lang="fi-FI" dirty="0"/>
              <a:t>Suomalaisen ruuan ostaminen ruokakaupasta </a:t>
            </a:r>
            <a:br>
              <a:rPr lang="fi-FI" dirty="0"/>
            </a:br>
            <a:r>
              <a:rPr lang="fi-FI" dirty="0"/>
              <a:t>| Seuraavan 12 kk aikana</a:t>
            </a:r>
          </a:p>
        </p:txBody>
      </p:sp>
      <p:sp>
        <p:nvSpPr>
          <p:cNvPr id="9" name="Dian numeron paikkamerkki 2">
            <a:extLst>
              <a:ext uri="{FF2B5EF4-FFF2-40B4-BE49-F238E27FC236}">
                <a16:creationId xmlns:a16="http://schemas.microsoft.com/office/drawing/2014/main" id="{5FF8B1FB-F001-3CAA-88A8-58EFA48BA580}"/>
              </a:ext>
            </a:extLst>
          </p:cNvPr>
          <p:cNvSpPr>
            <a:spLocks noGrp="1"/>
          </p:cNvSpPr>
          <p:nvPr>
            <p:ph type="sldNum" sz="quarter" idx="11"/>
          </p:nvPr>
        </p:nvSpPr>
        <p:spPr>
          <a:xfrm>
            <a:off x="11657654" y="6323692"/>
            <a:ext cx="427383" cy="365125"/>
          </a:xfrm>
        </p:spPr>
        <p:txBody>
          <a:bodyPr/>
          <a:lstStyle/>
          <a:p>
            <a:fld id="{391EF878-0C44-134A-9FA2-31542E80029C}" type="slidenum">
              <a:rPr lang="fi-FI" smtClean="0"/>
              <a:t>6</a:t>
            </a:fld>
            <a:endParaRPr lang="fi-FI"/>
          </a:p>
        </p:txBody>
      </p:sp>
      <p:sp>
        <p:nvSpPr>
          <p:cNvPr id="10" name="Tekstin paikkamerkki 6">
            <a:extLst>
              <a:ext uri="{FF2B5EF4-FFF2-40B4-BE49-F238E27FC236}">
                <a16:creationId xmlns:a16="http://schemas.microsoft.com/office/drawing/2014/main" id="{0FC4366F-0FDB-2664-0E7F-6A40FD94A5A4}"/>
              </a:ext>
            </a:extLst>
          </p:cNvPr>
          <p:cNvSpPr>
            <a:spLocks noGrp="1"/>
          </p:cNvSpPr>
          <p:nvPr>
            <p:ph type="body" sz="quarter" idx="17"/>
          </p:nvPr>
        </p:nvSpPr>
        <p:spPr>
          <a:xfrm>
            <a:off x="618148" y="1569137"/>
            <a:ext cx="10949964" cy="239026"/>
          </a:xfrm>
        </p:spPr>
        <p:txBody>
          <a:bodyPr/>
          <a:lstStyle/>
          <a:p>
            <a:r>
              <a:rPr lang="fi-FI" dirty="0"/>
              <a:t>Kaikki vastaajat, n=1000</a:t>
            </a:r>
          </a:p>
        </p:txBody>
      </p:sp>
      <p:sp>
        <p:nvSpPr>
          <p:cNvPr id="11" name="Tekstin paikkamerkki 1">
            <a:extLst>
              <a:ext uri="{FF2B5EF4-FFF2-40B4-BE49-F238E27FC236}">
                <a16:creationId xmlns:a16="http://schemas.microsoft.com/office/drawing/2014/main" id="{CB08B6FF-DE36-E97F-7DB2-4BD0CCF55D3F}"/>
              </a:ext>
            </a:extLst>
          </p:cNvPr>
          <p:cNvSpPr>
            <a:spLocks noGrp="1"/>
          </p:cNvSpPr>
          <p:nvPr>
            <p:ph type="body" sz="quarter" idx="16"/>
          </p:nvPr>
        </p:nvSpPr>
        <p:spPr>
          <a:xfrm>
            <a:off x="615772" y="1316446"/>
            <a:ext cx="10949963" cy="310406"/>
          </a:xfrm>
        </p:spPr>
        <p:txBody>
          <a:bodyPr/>
          <a:lstStyle/>
          <a:p>
            <a:r>
              <a:rPr lang="fi-FI" dirty="0">
                <a:effectLst/>
                <a:ea typeface="Calibri" panose="020F0502020204030204" pitchFamily="34" charset="0"/>
              </a:rPr>
              <a:t>Mikä kuvaa parhaiten suomalaisen ruoan ostamistasi ruokakaupasta seuraavan 12 kk:n aikana?</a:t>
            </a:r>
          </a:p>
        </p:txBody>
      </p:sp>
      <p:sp>
        <p:nvSpPr>
          <p:cNvPr id="12" name="Alatunnisteen paikkamerkki 4">
            <a:extLst>
              <a:ext uri="{FF2B5EF4-FFF2-40B4-BE49-F238E27FC236}">
                <a16:creationId xmlns:a16="http://schemas.microsoft.com/office/drawing/2014/main" id="{73552415-D755-DC23-EBE1-E629E96B3BD0}"/>
              </a:ext>
            </a:extLst>
          </p:cNvPr>
          <p:cNvSpPr>
            <a:spLocks noGrp="1"/>
          </p:cNvSpPr>
          <p:nvPr>
            <p:ph type="ftr" sz="quarter" idx="3"/>
          </p:nvPr>
        </p:nvSpPr>
        <p:spPr>
          <a:xfrm>
            <a:off x="1075202" y="6383574"/>
            <a:ext cx="4011232" cy="230832"/>
          </a:xfrm>
        </p:spPr>
        <p:txBody>
          <a:bodyPr/>
          <a:lstStyle/>
          <a:p>
            <a:r>
              <a:rPr lang="fi-FI"/>
              <a:t>Ruokatieto Yhdistys | Tuhat suomalaista | Kesäkuu 2024</a:t>
            </a:r>
          </a:p>
        </p:txBody>
      </p:sp>
      <p:graphicFrame>
        <p:nvGraphicFramePr>
          <p:cNvPr id="13" name="Sisällön paikkamerkki 21">
            <a:extLst>
              <a:ext uri="{FF2B5EF4-FFF2-40B4-BE49-F238E27FC236}">
                <a16:creationId xmlns:a16="http://schemas.microsoft.com/office/drawing/2014/main" id="{075A11BD-10DB-AC5C-EF58-47539E6D5CE3}"/>
              </a:ext>
            </a:extLst>
          </p:cNvPr>
          <p:cNvGraphicFramePr>
            <a:graphicFrameLocks noGrp="1"/>
          </p:cNvGraphicFramePr>
          <p:nvPr>
            <p:ph sz="quarter" idx="12"/>
            <p:extLst>
              <p:ext uri="{D42A27DB-BD31-4B8C-83A1-F6EECF244321}">
                <p14:modId xmlns:p14="http://schemas.microsoft.com/office/powerpoint/2010/main" val="1215285250"/>
              </p:ext>
            </p:extLst>
          </p:nvPr>
        </p:nvGraphicFramePr>
        <p:xfrm>
          <a:off x="615950" y="1808163"/>
          <a:ext cx="10196513" cy="4429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761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FF1B13-50C4-24C8-57F8-93D530BDB76D}"/>
              </a:ext>
            </a:extLst>
          </p:cNvPr>
          <p:cNvSpPr>
            <a:spLocks noGrp="1"/>
          </p:cNvSpPr>
          <p:nvPr>
            <p:ph type="title"/>
          </p:nvPr>
        </p:nvSpPr>
        <p:spPr/>
        <p:txBody>
          <a:bodyPr>
            <a:normAutofit/>
          </a:bodyPr>
          <a:lstStyle/>
          <a:p>
            <a:r>
              <a:rPr lang="fi-FI" dirty="0"/>
              <a:t>Suomalaisen ruuan ostaminen ruokakaupasta </a:t>
            </a:r>
            <a:br>
              <a:rPr lang="fi-FI" dirty="0"/>
            </a:br>
            <a:r>
              <a:rPr lang="fi-FI" dirty="0"/>
              <a:t>Nyt   			vs.   		            Seuraavan 12 kk aikana</a:t>
            </a:r>
          </a:p>
        </p:txBody>
      </p:sp>
      <p:sp>
        <p:nvSpPr>
          <p:cNvPr id="3" name="Dian numeron paikkamerkki 2">
            <a:extLst>
              <a:ext uri="{FF2B5EF4-FFF2-40B4-BE49-F238E27FC236}">
                <a16:creationId xmlns:a16="http://schemas.microsoft.com/office/drawing/2014/main" id="{67386902-17F4-0633-7C13-23BD06664CA9}"/>
              </a:ext>
            </a:extLst>
          </p:cNvPr>
          <p:cNvSpPr>
            <a:spLocks noGrp="1"/>
          </p:cNvSpPr>
          <p:nvPr>
            <p:ph type="sldNum" sz="quarter" idx="11"/>
          </p:nvPr>
        </p:nvSpPr>
        <p:spPr/>
        <p:txBody>
          <a:bodyPr/>
          <a:lstStyle/>
          <a:p>
            <a:fld id="{391EF878-0C44-134A-9FA2-31542E80029C}" type="slidenum">
              <a:rPr lang="fi-FI" smtClean="0"/>
              <a:t>7</a:t>
            </a:fld>
            <a:endParaRPr lang="fi-FI"/>
          </a:p>
        </p:txBody>
      </p:sp>
      <p:sp>
        <p:nvSpPr>
          <p:cNvPr id="4" name="Tekstin paikkamerkki 3">
            <a:extLst>
              <a:ext uri="{FF2B5EF4-FFF2-40B4-BE49-F238E27FC236}">
                <a16:creationId xmlns:a16="http://schemas.microsoft.com/office/drawing/2014/main" id="{E560D582-DCD2-A9BF-1F3E-9F94F8B434A8}"/>
              </a:ext>
            </a:extLst>
          </p:cNvPr>
          <p:cNvSpPr>
            <a:spLocks noGrp="1"/>
          </p:cNvSpPr>
          <p:nvPr>
            <p:ph type="body" sz="quarter" idx="17"/>
          </p:nvPr>
        </p:nvSpPr>
        <p:spPr/>
        <p:txBody>
          <a:bodyPr/>
          <a:lstStyle/>
          <a:p>
            <a:r>
              <a:rPr lang="fi-FI" dirty="0"/>
              <a:t>Kaikki vastaajat, n=1000</a:t>
            </a:r>
          </a:p>
          <a:p>
            <a:endParaRPr lang="fi-FI" dirty="0"/>
          </a:p>
        </p:txBody>
      </p:sp>
      <p:sp>
        <p:nvSpPr>
          <p:cNvPr id="5" name="Tekstin paikkamerkki 4">
            <a:extLst>
              <a:ext uri="{FF2B5EF4-FFF2-40B4-BE49-F238E27FC236}">
                <a16:creationId xmlns:a16="http://schemas.microsoft.com/office/drawing/2014/main" id="{510F8288-BBDE-D7A9-B683-CC9E994258F5}"/>
              </a:ext>
            </a:extLst>
          </p:cNvPr>
          <p:cNvSpPr>
            <a:spLocks noGrp="1"/>
          </p:cNvSpPr>
          <p:nvPr>
            <p:ph type="body" sz="quarter" idx="16"/>
          </p:nvPr>
        </p:nvSpPr>
        <p:spPr>
          <a:xfrm>
            <a:off x="615772" y="1308312"/>
            <a:ext cx="5373661" cy="239027"/>
          </a:xfrm>
        </p:spPr>
        <p:txBody>
          <a:bodyPr/>
          <a:lstStyle/>
          <a:p>
            <a:pPr>
              <a:lnSpc>
                <a:spcPct val="85000"/>
              </a:lnSpc>
              <a:spcBef>
                <a:spcPts val="0"/>
              </a:spcBef>
            </a:pPr>
            <a:r>
              <a:rPr lang="fi-FI" dirty="0">
                <a:effectLst/>
                <a:ea typeface="Calibri" panose="020F0502020204030204" pitchFamily="34" charset="0"/>
              </a:rPr>
              <a:t>Mikä kuvaa parhaiten suomalaisen ruoan ostamistasi ruokakaupasta tällä hetkellä?</a:t>
            </a:r>
          </a:p>
        </p:txBody>
      </p:sp>
      <p:sp>
        <p:nvSpPr>
          <p:cNvPr id="6" name="Alatunnisteen paikkamerkki 5">
            <a:extLst>
              <a:ext uri="{FF2B5EF4-FFF2-40B4-BE49-F238E27FC236}">
                <a16:creationId xmlns:a16="http://schemas.microsoft.com/office/drawing/2014/main" id="{5FE977B3-70CE-C3F1-CD49-76DD09C447BE}"/>
              </a:ext>
            </a:extLst>
          </p:cNvPr>
          <p:cNvSpPr>
            <a:spLocks noGrp="1"/>
          </p:cNvSpPr>
          <p:nvPr>
            <p:ph type="ftr" sz="quarter" idx="3"/>
          </p:nvPr>
        </p:nvSpPr>
        <p:spPr/>
        <p:txBody>
          <a:bodyPr/>
          <a:lstStyle/>
          <a:p>
            <a:r>
              <a:rPr lang="fi-FI"/>
              <a:t>Ruokatieto Yhdistys | Tuhat suomalaista | Kesäkuu 2024</a:t>
            </a:r>
            <a:endParaRPr lang="fi-FI" dirty="0"/>
          </a:p>
        </p:txBody>
      </p:sp>
      <p:graphicFrame>
        <p:nvGraphicFramePr>
          <p:cNvPr id="10" name="Sisällön paikkamerkki 21">
            <a:extLst>
              <a:ext uri="{FF2B5EF4-FFF2-40B4-BE49-F238E27FC236}">
                <a16:creationId xmlns:a16="http://schemas.microsoft.com/office/drawing/2014/main" id="{ECCC3C0F-890C-8915-6CFF-DB76E3D05C20}"/>
              </a:ext>
            </a:extLst>
          </p:cNvPr>
          <p:cNvGraphicFramePr>
            <a:graphicFrameLocks noGrp="1"/>
          </p:cNvGraphicFramePr>
          <p:nvPr>
            <p:ph sz="quarter" idx="12"/>
            <p:extLst>
              <p:ext uri="{D42A27DB-BD31-4B8C-83A1-F6EECF244321}">
                <p14:modId xmlns:p14="http://schemas.microsoft.com/office/powerpoint/2010/main" val="2759849855"/>
              </p:ext>
            </p:extLst>
          </p:nvPr>
        </p:nvGraphicFramePr>
        <p:xfrm>
          <a:off x="615950" y="1808163"/>
          <a:ext cx="5257800" cy="4429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Sisällön paikkamerkki 21">
            <a:extLst>
              <a:ext uri="{FF2B5EF4-FFF2-40B4-BE49-F238E27FC236}">
                <a16:creationId xmlns:a16="http://schemas.microsoft.com/office/drawing/2014/main" id="{16ACE51B-76BF-0D82-8E5B-4CAEC890BA9F}"/>
              </a:ext>
            </a:extLst>
          </p:cNvPr>
          <p:cNvGraphicFramePr>
            <a:graphicFrameLocks noGrp="1"/>
          </p:cNvGraphicFramePr>
          <p:nvPr>
            <p:ph sz="quarter" idx="18"/>
            <p:extLst>
              <p:ext uri="{D42A27DB-BD31-4B8C-83A1-F6EECF244321}">
                <p14:modId xmlns:p14="http://schemas.microsoft.com/office/powerpoint/2010/main" val="1948815117"/>
              </p:ext>
            </p:extLst>
          </p:nvPr>
        </p:nvGraphicFramePr>
        <p:xfrm>
          <a:off x="5989638" y="1809750"/>
          <a:ext cx="525780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n paikkamerkki 10">
            <a:extLst>
              <a:ext uri="{FF2B5EF4-FFF2-40B4-BE49-F238E27FC236}">
                <a16:creationId xmlns:a16="http://schemas.microsoft.com/office/drawing/2014/main" id="{77C31FE5-0F57-02E0-5C5E-A7E313A789AC}"/>
              </a:ext>
            </a:extLst>
          </p:cNvPr>
          <p:cNvSpPr>
            <a:spLocks noGrp="1"/>
          </p:cNvSpPr>
          <p:nvPr>
            <p:ph type="body" sz="quarter" idx="19"/>
          </p:nvPr>
        </p:nvSpPr>
        <p:spPr>
          <a:xfrm>
            <a:off x="5989433" y="1310088"/>
            <a:ext cx="5373661" cy="239027"/>
          </a:xfrm>
        </p:spPr>
        <p:txBody>
          <a:bodyPr/>
          <a:lstStyle/>
          <a:p>
            <a:pPr>
              <a:lnSpc>
                <a:spcPct val="85000"/>
              </a:lnSpc>
              <a:spcBef>
                <a:spcPts val="0"/>
              </a:spcBef>
            </a:pPr>
            <a:r>
              <a:rPr lang="fi-FI" dirty="0">
                <a:effectLst/>
                <a:ea typeface="Calibri" panose="020F0502020204030204" pitchFamily="34" charset="0"/>
              </a:rPr>
              <a:t>Mikä kuvaa parhaiten suomalaisen ruoan ostamistasi ruokakaupasta seuraavan 12 kk:n aikana?</a:t>
            </a:r>
          </a:p>
        </p:txBody>
      </p:sp>
      <p:sp>
        <p:nvSpPr>
          <p:cNvPr id="12" name="Tekstin paikkamerkki 11">
            <a:extLst>
              <a:ext uri="{FF2B5EF4-FFF2-40B4-BE49-F238E27FC236}">
                <a16:creationId xmlns:a16="http://schemas.microsoft.com/office/drawing/2014/main" id="{E0C960CE-2EC6-A43C-874A-26D0D7ACF1C7}"/>
              </a:ext>
            </a:extLst>
          </p:cNvPr>
          <p:cNvSpPr>
            <a:spLocks noGrp="1"/>
          </p:cNvSpPr>
          <p:nvPr>
            <p:ph type="body" sz="quarter" idx="20"/>
          </p:nvPr>
        </p:nvSpPr>
        <p:spPr/>
        <p:txBody>
          <a:bodyPr/>
          <a:lstStyle/>
          <a:p>
            <a:r>
              <a:rPr lang="fi-FI" dirty="0"/>
              <a:t>Kaikki vastaajat, n=1000</a:t>
            </a:r>
          </a:p>
        </p:txBody>
      </p:sp>
    </p:spTree>
    <p:extLst>
      <p:ext uri="{BB962C8B-B14F-4D97-AF65-F5344CB8AC3E}">
        <p14:creationId xmlns:p14="http://schemas.microsoft.com/office/powerpoint/2010/main" val="242899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24453B9-BBC9-3B65-3FC0-14B227CD986F}"/>
              </a:ext>
            </a:extLst>
          </p:cNvPr>
          <p:cNvSpPr>
            <a:spLocks noGrp="1"/>
          </p:cNvSpPr>
          <p:nvPr>
            <p:ph type="body" sz="quarter" idx="10"/>
          </p:nvPr>
        </p:nvSpPr>
        <p:spPr/>
        <p:txBody>
          <a:bodyPr>
            <a:normAutofit lnSpcReduction="10000"/>
          </a:bodyPr>
          <a:lstStyle/>
          <a:p>
            <a:r>
              <a:rPr lang="fi-FI" dirty="0"/>
              <a:t>Kari </a:t>
            </a:r>
            <a:r>
              <a:rPr lang="fi-FI" dirty="0" err="1"/>
              <a:t>Solala</a:t>
            </a:r>
            <a:endParaRPr lang="fi-FI" dirty="0"/>
          </a:p>
        </p:txBody>
      </p:sp>
      <p:sp>
        <p:nvSpPr>
          <p:cNvPr id="3" name="Tekstin paikkamerkki 2">
            <a:extLst>
              <a:ext uri="{FF2B5EF4-FFF2-40B4-BE49-F238E27FC236}">
                <a16:creationId xmlns:a16="http://schemas.microsoft.com/office/drawing/2014/main" id="{7A82C05B-2FE9-14B2-5015-D5F06BEC8F44}"/>
              </a:ext>
            </a:extLst>
          </p:cNvPr>
          <p:cNvSpPr>
            <a:spLocks noGrp="1"/>
          </p:cNvSpPr>
          <p:nvPr>
            <p:ph type="body" sz="quarter" idx="11"/>
          </p:nvPr>
        </p:nvSpPr>
        <p:spPr/>
        <p:txBody>
          <a:bodyPr>
            <a:normAutofit lnSpcReduction="10000"/>
          </a:bodyPr>
          <a:lstStyle/>
          <a:p>
            <a:r>
              <a:rPr lang="fi-FI" dirty="0"/>
              <a:t>Asiakkuusjohtaja, ETM</a:t>
            </a:r>
          </a:p>
        </p:txBody>
      </p:sp>
      <p:sp>
        <p:nvSpPr>
          <p:cNvPr id="4" name="Tekstin paikkamerkki 3">
            <a:extLst>
              <a:ext uri="{FF2B5EF4-FFF2-40B4-BE49-F238E27FC236}">
                <a16:creationId xmlns:a16="http://schemas.microsoft.com/office/drawing/2014/main" id="{91C4F624-9B53-90E2-5785-BB751A73E48C}"/>
              </a:ext>
            </a:extLst>
          </p:cNvPr>
          <p:cNvSpPr>
            <a:spLocks noGrp="1"/>
          </p:cNvSpPr>
          <p:nvPr>
            <p:ph type="body" sz="quarter" idx="12"/>
          </p:nvPr>
        </p:nvSpPr>
        <p:spPr/>
        <p:txBody>
          <a:bodyPr>
            <a:normAutofit lnSpcReduction="10000"/>
          </a:bodyPr>
          <a:lstStyle/>
          <a:p>
            <a:r>
              <a:rPr lang="fi-FI" dirty="0"/>
              <a:t>+358 50 465 4887</a:t>
            </a:r>
          </a:p>
        </p:txBody>
      </p:sp>
      <p:sp>
        <p:nvSpPr>
          <p:cNvPr id="5" name="Tekstin paikkamerkki 4">
            <a:extLst>
              <a:ext uri="{FF2B5EF4-FFF2-40B4-BE49-F238E27FC236}">
                <a16:creationId xmlns:a16="http://schemas.microsoft.com/office/drawing/2014/main" id="{E9408461-194D-C7A5-7BED-75E18024AC02}"/>
              </a:ext>
            </a:extLst>
          </p:cNvPr>
          <p:cNvSpPr>
            <a:spLocks noGrp="1"/>
          </p:cNvSpPr>
          <p:nvPr>
            <p:ph type="body" sz="quarter" idx="13"/>
          </p:nvPr>
        </p:nvSpPr>
        <p:spPr/>
        <p:txBody>
          <a:bodyPr>
            <a:normAutofit lnSpcReduction="10000"/>
          </a:bodyPr>
          <a:lstStyle/>
          <a:p>
            <a:r>
              <a:rPr lang="fi-FI" dirty="0"/>
              <a:t>kari.solala@iro.fi</a:t>
            </a:r>
          </a:p>
        </p:txBody>
      </p:sp>
      <p:pic>
        <p:nvPicPr>
          <p:cNvPr id="9" name="Kuvan paikkamerkki 8">
            <a:extLst>
              <a:ext uri="{FF2B5EF4-FFF2-40B4-BE49-F238E27FC236}">
                <a16:creationId xmlns:a16="http://schemas.microsoft.com/office/drawing/2014/main" id="{BF3A97B6-73E3-7A8B-995F-25938F934CA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7999" b="7999"/>
          <a:stretch/>
        </p:blipFill>
        <p:spPr/>
      </p:pic>
    </p:spTree>
    <p:extLst>
      <p:ext uri="{BB962C8B-B14F-4D97-AF65-F5344CB8AC3E}">
        <p14:creationId xmlns:p14="http://schemas.microsoft.com/office/powerpoint/2010/main" val="361100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14">
            <a:extLst>
              <a:ext uri="{FF2B5EF4-FFF2-40B4-BE49-F238E27FC236}">
                <a16:creationId xmlns:a16="http://schemas.microsoft.com/office/drawing/2014/main" id="{D26C82C3-93DD-941C-1D9A-6A3866023C62}"/>
              </a:ext>
            </a:extLst>
          </p:cNvPr>
          <p:cNvSpPr>
            <a:spLocks noGrp="1"/>
          </p:cNvSpPr>
          <p:nvPr>
            <p:ph type="sldNum" sz="quarter" idx="11"/>
          </p:nvPr>
        </p:nvSpPr>
        <p:spPr/>
        <p:txBody>
          <a:bodyPr/>
          <a:lstStyle/>
          <a:p>
            <a:fld id="{391EF878-0C44-134A-9FA2-31542E80029C}" type="slidenum">
              <a:rPr lang="fi-FI" smtClean="0"/>
              <a:t>9</a:t>
            </a:fld>
            <a:endParaRPr lang="fi-FI" dirty="0"/>
          </a:p>
        </p:txBody>
      </p:sp>
      <p:sp>
        <p:nvSpPr>
          <p:cNvPr id="2" name="Alatunnisteen paikkamerkki 1">
            <a:extLst>
              <a:ext uri="{FF2B5EF4-FFF2-40B4-BE49-F238E27FC236}">
                <a16:creationId xmlns:a16="http://schemas.microsoft.com/office/drawing/2014/main" id="{EC8153CC-71F7-7E8C-4F70-3D196DDB2645}"/>
              </a:ext>
            </a:extLst>
          </p:cNvPr>
          <p:cNvSpPr>
            <a:spLocks noGrp="1"/>
          </p:cNvSpPr>
          <p:nvPr>
            <p:ph type="ftr" sz="quarter" idx="3"/>
          </p:nvPr>
        </p:nvSpPr>
        <p:spPr/>
        <p:txBody>
          <a:bodyPr/>
          <a:lstStyle/>
          <a:p>
            <a:r>
              <a:rPr lang="fi-FI"/>
              <a:t>Ruokatieto Yhdistys | Tuhat suomalaista | Kesäkuu 2024</a:t>
            </a:r>
          </a:p>
        </p:txBody>
      </p:sp>
    </p:spTree>
    <p:extLst>
      <p:ext uri="{BB962C8B-B14F-4D97-AF65-F5344CB8AC3E}">
        <p14:creationId xmlns:p14="http://schemas.microsoft.com/office/powerpoint/2010/main" val="1293901154"/>
      </p:ext>
    </p:extLst>
  </p:cSld>
  <p:clrMapOvr>
    <a:masterClrMapping/>
  </p:clrMapOvr>
</p:sld>
</file>

<file path=ppt/theme/theme1.xml><?xml version="1.0" encoding="utf-8"?>
<a:theme xmlns:a="http://schemas.openxmlformats.org/drawingml/2006/main" name="Iro Research 17.1.2023">
  <a:themeElements>
    <a:clrScheme name="Iro Research FINAL">
      <a:dk1>
        <a:srgbClr val="404040"/>
      </a:dk1>
      <a:lt1>
        <a:srgbClr val="FFFFFF"/>
      </a:lt1>
      <a:dk2>
        <a:srgbClr val="404040"/>
      </a:dk2>
      <a:lt2>
        <a:srgbClr val="E7E6E6"/>
      </a:lt2>
      <a:accent1>
        <a:srgbClr val="364FFF"/>
      </a:accent1>
      <a:accent2>
        <a:srgbClr val="FF6C5F"/>
      </a:accent2>
      <a:accent3>
        <a:srgbClr val="FFDB00"/>
      </a:accent3>
      <a:accent4>
        <a:srgbClr val="A8D349"/>
      </a:accent4>
      <a:accent5>
        <a:srgbClr val="2ED6F5"/>
      </a:accent5>
      <a:accent6>
        <a:srgbClr val="D5D5D5"/>
      </a:accent6>
      <a:hlink>
        <a:srgbClr val="0432FF"/>
      </a:hlink>
      <a:folHlink>
        <a:srgbClr val="954F72"/>
      </a:folHlink>
    </a:clrScheme>
    <a:fontScheme name="Iro Research">
      <a:majorFont>
        <a:latin typeface="Quincy CF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o Research 17.1.2023" id="{3C7DB949-A6AA-B547-A41A-8CD41496DE2B}" vid="{FE985347-6EA8-F440-826A-AE09AEAAB166}"/>
    </a:ext>
  </a:extLst>
</a:theme>
</file>

<file path=ppt/theme/theme2.xml><?xml version="1.0" encoding="utf-8"?>
<a:theme xmlns:a="http://schemas.openxmlformats.org/drawingml/2006/main" name="1_Iro Research 17.1.2023">
  <a:themeElements>
    <a:clrScheme name="Iro Research FINAL">
      <a:dk1>
        <a:srgbClr val="404040"/>
      </a:dk1>
      <a:lt1>
        <a:srgbClr val="FFFFFF"/>
      </a:lt1>
      <a:dk2>
        <a:srgbClr val="404040"/>
      </a:dk2>
      <a:lt2>
        <a:srgbClr val="E7E6E6"/>
      </a:lt2>
      <a:accent1>
        <a:srgbClr val="364FFF"/>
      </a:accent1>
      <a:accent2>
        <a:srgbClr val="FF6C5F"/>
      </a:accent2>
      <a:accent3>
        <a:srgbClr val="FFDB00"/>
      </a:accent3>
      <a:accent4>
        <a:srgbClr val="A8D349"/>
      </a:accent4>
      <a:accent5>
        <a:srgbClr val="2ED6F5"/>
      </a:accent5>
      <a:accent6>
        <a:srgbClr val="D5D5D5"/>
      </a:accent6>
      <a:hlink>
        <a:srgbClr val="0432FF"/>
      </a:hlink>
      <a:folHlink>
        <a:srgbClr val="954F72"/>
      </a:folHlink>
    </a:clrScheme>
    <a:fontScheme name="Iro Research">
      <a:majorFont>
        <a:latin typeface="Quincy CF 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o Research 17.1.2023" id="{3C7DB949-A6AA-B547-A41A-8CD41496DE2B}" vid="{FE985347-6EA8-F440-826A-AE09AEAAB166}"/>
    </a:ext>
  </a:extLst>
</a:theme>
</file>

<file path=ppt/theme/theme3.xml><?xml version="1.0" encoding="utf-8"?>
<a:theme xmlns:a="http://schemas.openxmlformats.org/drawingml/2006/main" name="Office-teema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Iro Research">
    <a:dk1>
      <a:srgbClr val="000000"/>
    </a:dk1>
    <a:lt1>
      <a:srgbClr val="FFFFFF"/>
    </a:lt1>
    <a:dk2>
      <a:srgbClr val="44546A"/>
    </a:dk2>
    <a:lt2>
      <a:srgbClr val="E7E6E6"/>
    </a:lt2>
    <a:accent1>
      <a:srgbClr val="364FFF"/>
    </a:accent1>
    <a:accent2>
      <a:srgbClr val="FF6C5F"/>
    </a:accent2>
    <a:accent3>
      <a:srgbClr val="A8D34A"/>
    </a:accent3>
    <a:accent4>
      <a:srgbClr val="FFDB00"/>
    </a:accent4>
    <a:accent5>
      <a:srgbClr val="2ED6F5"/>
    </a:accent5>
    <a:accent6>
      <a:srgbClr val="D5D5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ro Research">
    <a:dk1>
      <a:srgbClr val="000000"/>
    </a:dk1>
    <a:lt1>
      <a:srgbClr val="FFFFFF"/>
    </a:lt1>
    <a:dk2>
      <a:srgbClr val="44546A"/>
    </a:dk2>
    <a:lt2>
      <a:srgbClr val="E7E6E6"/>
    </a:lt2>
    <a:accent1>
      <a:srgbClr val="364FFF"/>
    </a:accent1>
    <a:accent2>
      <a:srgbClr val="FF6C5F"/>
    </a:accent2>
    <a:accent3>
      <a:srgbClr val="A8D34A"/>
    </a:accent3>
    <a:accent4>
      <a:srgbClr val="FFDB00"/>
    </a:accent4>
    <a:accent5>
      <a:srgbClr val="2ED6F5"/>
    </a:accent5>
    <a:accent6>
      <a:srgbClr val="D5D5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ro Research">
    <a:dk1>
      <a:srgbClr val="000000"/>
    </a:dk1>
    <a:lt1>
      <a:srgbClr val="FFFFFF"/>
    </a:lt1>
    <a:dk2>
      <a:srgbClr val="44546A"/>
    </a:dk2>
    <a:lt2>
      <a:srgbClr val="E7E6E6"/>
    </a:lt2>
    <a:accent1>
      <a:srgbClr val="364FFF"/>
    </a:accent1>
    <a:accent2>
      <a:srgbClr val="FF6C5F"/>
    </a:accent2>
    <a:accent3>
      <a:srgbClr val="A8D34A"/>
    </a:accent3>
    <a:accent4>
      <a:srgbClr val="FFDB00"/>
    </a:accent4>
    <a:accent5>
      <a:srgbClr val="2ED6F5"/>
    </a:accent5>
    <a:accent6>
      <a:srgbClr val="D5D5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ro Research">
    <a:dk1>
      <a:srgbClr val="000000"/>
    </a:dk1>
    <a:lt1>
      <a:srgbClr val="FFFFFF"/>
    </a:lt1>
    <a:dk2>
      <a:srgbClr val="44546A"/>
    </a:dk2>
    <a:lt2>
      <a:srgbClr val="E7E6E6"/>
    </a:lt2>
    <a:accent1>
      <a:srgbClr val="364FFF"/>
    </a:accent1>
    <a:accent2>
      <a:srgbClr val="FF6C5F"/>
    </a:accent2>
    <a:accent3>
      <a:srgbClr val="A8D34A"/>
    </a:accent3>
    <a:accent4>
      <a:srgbClr val="FFDB00"/>
    </a:accent4>
    <a:accent5>
      <a:srgbClr val="2ED6F5"/>
    </a:accent5>
    <a:accent6>
      <a:srgbClr val="D5D5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Iro Research 17.1.2023</Template>
  <TotalTime>4686</TotalTime>
  <Words>452</Words>
  <Application>Microsoft Office PowerPoint</Application>
  <PresentationFormat>Laajakuva</PresentationFormat>
  <Paragraphs>139</Paragraphs>
  <Slides>9</Slides>
  <Notes>2</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9</vt:i4>
      </vt:variant>
    </vt:vector>
  </HeadingPairs>
  <TitlesOfParts>
    <vt:vector size="18" baseType="lpstr">
      <vt:lpstr>Montserrat Medium</vt:lpstr>
      <vt:lpstr>Quincy CF Bold</vt:lpstr>
      <vt:lpstr>Wingdings</vt:lpstr>
      <vt:lpstr>Montserrat</vt:lpstr>
      <vt:lpstr>Arial</vt:lpstr>
      <vt:lpstr>Montserrat Light</vt:lpstr>
      <vt:lpstr>Calibri</vt:lpstr>
      <vt:lpstr>Iro Research 17.1.2023</vt:lpstr>
      <vt:lpstr>1_Iro Research 17.1.2023</vt:lpstr>
      <vt:lpstr>PowerPoint-esitys</vt:lpstr>
      <vt:lpstr>Tutkimuksen perustiedot</vt:lpstr>
      <vt:lpstr>Aineiston rakenne</vt:lpstr>
      <vt:lpstr>Tulokset</vt:lpstr>
      <vt:lpstr>Suomalaisen ruuan ostaminen ruokakaupasta  | Nyt</vt:lpstr>
      <vt:lpstr>Suomalaisen ruuan ostaminen ruokakaupasta  | Seuraavan 12 kk aikana</vt:lpstr>
      <vt:lpstr>Suomalaisen ruuan ostaminen ruokakaupasta  Nyt      vs.                 Seuraavan 12 kk aikana</vt:lpstr>
      <vt:lpstr>PowerPoint-esitys</vt:lpstr>
      <vt:lpstr>PowerPoint-esitys</vt:lpstr>
    </vt:vector>
  </TitlesOfParts>
  <Manager/>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Annika Toivonen</dc:creator>
  <cp:keywords/>
  <dc:description/>
  <cp:lastModifiedBy>Minna Asunmaa</cp:lastModifiedBy>
  <cp:revision>453</cp:revision>
  <dcterms:created xsi:type="dcterms:W3CDTF">2023-01-25T12:25:58Z</dcterms:created>
  <dcterms:modified xsi:type="dcterms:W3CDTF">2024-08-22T11:52:52Z</dcterms:modified>
  <cp:category/>
</cp:coreProperties>
</file>